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65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FEEA09C-716D-F0B5-55E6-8C95C1B5C730}" name="Communications Psynam" initials="" userId="S::communication@psynam.be::a18d480b-b5a8-4980-a954-59ea9586750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78" autoAdjust="0"/>
    <p:restoredTop sz="94660"/>
  </p:normalViewPr>
  <p:slideViewPr>
    <p:cSldViewPr snapToGrid="0">
      <p:cViewPr>
        <p:scale>
          <a:sx n="84" d="100"/>
          <a:sy n="84" d="100"/>
        </p:scale>
        <p:origin x="324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AB1EB-4595-440F-B4F8-F8A83CC21B3E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B819D-9F80-48BC-8653-55A6982535B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218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AB1EB-4595-440F-B4F8-F8A83CC21B3E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B819D-9F80-48BC-8653-55A6982535B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324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AB1EB-4595-440F-B4F8-F8A83CC21B3E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B819D-9F80-48BC-8653-55A6982535B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951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2638840" y="1062383"/>
            <a:ext cx="4219161" cy="7781234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594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>
          <p15:clr>
            <a:srgbClr val="FBAE40"/>
          </p15:clr>
        </p15:guide>
        <p15:guide id="2" pos="216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5105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2638840" y="1062383"/>
            <a:ext cx="4219161" cy="7781234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8340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AB1EB-4595-440F-B4F8-F8A83CC21B3E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B819D-9F80-48BC-8653-55A6982535B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388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AB1EB-4595-440F-B4F8-F8A83CC21B3E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B819D-9F80-48BC-8653-55A6982535B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78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AB1EB-4595-440F-B4F8-F8A83CC21B3E}" type="datetimeFigureOut">
              <a:rPr lang="en-US" smtClean="0"/>
              <a:t>5/15/24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B819D-9F80-48BC-8653-55A6982535B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76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AB1EB-4595-440F-B4F8-F8A83CC21B3E}" type="datetimeFigureOut">
              <a:rPr lang="en-US" smtClean="0"/>
              <a:t>5/15/24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B819D-9F80-48BC-8653-55A6982535B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21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AB1EB-4595-440F-B4F8-F8A83CC21B3E}" type="datetimeFigureOut">
              <a:rPr lang="en-US" smtClean="0"/>
              <a:t>5/15/24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B819D-9F80-48BC-8653-55A6982535B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76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AB1EB-4595-440F-B4F8-F8A83CC21B3E}" type="datetimeFigureOut">
              <a:rPr lang="en-US" smtClean="0"/>
              <a:t>5/15/24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B819D-9F80-48BC-8653-55A6982535B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05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AB1EB-4595-440F-B4F8-F8A83CC21B3E}" type="datetimeFigureOut">
              <a:rPr lang="en-US" smtClean="0"/>
              <a:t>5/15/24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B819D-9F80-48BC-8653-55A6982535B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29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AB1EB-4595-440F-B4F8-F8A83CC21B3E}" type="datetimeFigureOut">
              <a:rPr lang="en-US" smtClean="0"/>
              <a:t>5/15/24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B819D-9F80-48BC-8653-55A6982535B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256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AB1EB-4595-440F-B4F8-F8A83CC21B3E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B819D-9F80-48BC-8653-55A6982535B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659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83" r:id="rId12"/>
    <p:sldLayoutId id="2147483651" r:id="rId13"/>
    <p:sldLayoutId id="2147483656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17F603-D9A5-84CD-9353-F3C94D94C7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08449A6D-C721-4EAA-B32F-AF9A45D282D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08283"/>
            <a:ext cx="6850608" cy="3647867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72AE4E1-F05C-7AD9-19A3-D39D2FD09A6F}"/>
              </a:ext>
            </a:extLst>
          </p:cNvPr>
          <p:cNvSpPr txBox="1"/>
          <p:nvPr/>
        </p:nvSpPr>
        <p:spPr>
          <a:xfrm>
            <a:off x="358140" y="4624559"/>
            <a:ext cx="621457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B0F0"/>
                </a:solidFill>
                <a:latin typeface="Century Gothic" panose="020B0502020202020204" pitchFamily="34" charset="0"/>
                <a:cs typeface="Arial Black" panose="020B0604020202020204" pitchFamily="34" charset="0"/>
              </a:rPr>
              <a:t>ANIMÉ PAR </a:t>
            </a:r>
          </a:p>
          <a:p>
            <a:pPr algn="ctr"/>
            <a:r>
              <a:rPr lang="fr-FR" sz="1200" dirty="0">
                <a:latin typeface="Century Gothic" panose="020B0502020202020204" pitchFamily="34" charset="0"/>
                <a:cs typeface="Arial" panose="020B0604020202020204" pitchFamily="34" charset="0"/>
              </a:rPr>
              <a:t>(compléter le nom du psychologue) </a:t>
            </a:r>
          </a:p>
          <a:p>
            <a:pPr algn="ctr"/>
            <a:r>
              <a:rPr lang="fr-FR" sz="1200" dirty="0">
                <a:latin typeface="Century Gothic" panose="020B0502020202020204" pitchFamily="34" charset="0"/>
                <a:cs typeface="Arial" panose="020B0604020202020204" pitchFamily="34" charset="0"/>
              </a:rPr>
              <a:t>(compléter le nom du </a:t>
            </a:r>
            <a:r>
              <a:rPr lang="fr-FR" sz="1200" dirty="0" err="1">
                <a:latin typeface="Century Gothic" panose="020B0502020202020204" pitchFamily="34" charset="0"/>
                <a:cs typeface="Arial" panose="020B0604020202020204" pitchFamily="34" charset="0"/>
              </a:rPr>
              <a:t>co</a:t>
            </a:r>
            <a:r>
              <a:rPr lang="fr-FR" sz="1200" dirty="0">
                <a:latin typeface="Century Gothic" panose="020B0502020202020204" pitchFamily="34" charset="0"/>
                <a:cs typeface="Arial" panose="020B0604020202020204" pitchFamily="34" charset="0"/>
              </a:rPr>
              <a:t>-animateur)</a:t>
            </a:r>
          </a:p>
          <a:p>
            <a:pPr algn="ctr"/>
            <a:r>
              <a:rPr lang="fr-FR" sz="105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endParaRPr lang="fr-FR" sz="14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000" b="1" dirty="0">
                <a:solidFill>
                  <a:srgbClr val="00B0F0"/>
                </a:solidFill>
                <a:latin typeface="Century Gothic" panose="020B0502020202020204" pitchFamily="34" charset="0"/>
                <a:cs typeface="Arial Black" panose="020B0604020202020204" pitchFamily="34" charset="0"/>
              </a:rPr>
              <a:t>INFOS PRATIQUES</a:t>
            </a:r>
          </a:p>
          <a:p>
            <a:pPr algn="ctr"/>
            <a:r>
              <a:rPr lang="fr-FR" sz="1200" dirty="0">
                <a:latin typeface="Century Gothic" panose="020B0502020202020204" pitchFamily="34" charset="0"/>
                <a:cs typeface="Arial" panose="020B0604020202020204" pitchFamily="34" charset="0"/>
              </a:rPr>
              <a:t>(compléter le lieu)</a:t>
            </a:r>
          </a:p>
          <a:p>
            <a:pPr algn="ctr"/>
            <a:r>
              <a:rPr lang="fr-FR" sz="1200" dirty="0">
                <a:latin typeface="Century Gothic" panose="020B0502020202020204" pitchFamily="34" charset="0"/>
                <a:cs typeface="Arial" panose="020B0604020202020204" pitchFamily="34" charset="0"/>
              </a:rPr>
              <a:t>(compléter l’horaire)</a:t>
            </a:r>
          </a:p>
          <a:p>
            <a:pPr algn="ctr"/>
            <a:r>
              <a:rPr lang="fr-FR" sz="1200" dirty="0">
                <a:latin typeface="Century Gothic" panose="020B0502020202020204" pitchFamily="34" charset="0"/>
                <a:cs typeface="Arial" panose="020B0604020202020204" pitchFamily="34" charset="0"/>
              </a:rPr>
              <a:t>(décrire les modalités d’inscription)</a:t>
            </a:r>
          </a:p>
          <a:p>
            <a:pPr algn="ctr"/>
            <a:r>
              <a:rPr lang="fr-FR" sz="1200" dirty="0">
                <a:latin typeface="Century Gothic" panose="020B0502020202020204" pitchFamily="34" charset="0"/>
                <a:cs typeface="Arial" panose="020B0604020202020204" pitchFamily="34" charset="0"/>
              </a:rPr>
              <a:t>(compléter les coordonnées de contact)</a:t>
            </a:r>
          </a:p>
          <a:p>
            <a:pPr algn="ctr"/>
            <a:endParaRPr lang="fr-FR" sz="105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000" b="1" dirty="0">
                <a:solidFill>
                  <a:srgbClr val="00B0F0"/>
                </a:solidFill>
                <a:latin typeface="Century Gothic" panose="020B0502020202020204" pitchFamily="34" charset="0"/>
                <a:cs typeface="Arial Black" panose="020B0604020202020204" pitchFamily="34" charset="0"/>
              </a:rPr>
              <a:t>PRIX</a:t>
            </a:r>
            <a:endParaRPr lang="fr-FR" sz="1400" b="1" dirty="0">
              <a:solidFill>
                <a:srgbClr val="00B0F0"/>
              </a:solidFill>
              <a:latin typeface="Century Gothic" panose="020B0502020202020204" pitchFamily="34" charset="0"/>
              <a:cs typeface="Arial Black" panose="020B0604020202020204" pitchFamily="34" charset="0"/>
            </a:endParaRPr>
          </a:p>
          <a:p>
            <a:pPr algn="ctr"/>
            <a:r>
              <a:rPr lang="fr-FR" sz="1200" dirty="0">
                <a:latin typeface="Century Gothic" panose="020B0502020202020204" pitchFamily="34" charset="0"/>
                <a:cs typeface="Arial" panose="020B0604020202020204" pitchFamily="34" charset="0"/>
              </a:rPr>
              <a:t>Le coût pour par personne est </a:t>
            </a:r>
          </a:p>
          <a:p>
            <a:pPr algn="ctr"/>
            <a:r>
              <a:rPr lang="fr-FR" sz="1200" dirty="0">
                <a:latin typeface="Century Gothic" panose="020B0502020202020204" pitchFamily="34" charset="0"/>
                <a:cs typeface="Arial" panose="020B0604020202020204" pitchFamily="34" charset="0"/>
              </a:rPr>
              <a:t>de </a:t>
            </a:r>
            <a:r>
              <a:rPr lang="fr-FR" sz="1200" b="1" dirty="0">
                <a:latin typeface="Century Gothic" panose="020B0502020202020204" pitchFamily="34" charset="0"/>
                <a:cs typeface="Arial Black" panose="020B0604020202020204" pitchFamily="34" charset="0"/>
              </a:rPr>
              <a:t>2,5 euros </a:t>
            </a:r>
            <a:r>
              <a:rPr lang="fr-FR" sz="1200" dirty="0">
                <a:latin typeface="Century Gothic" panose="020B0502020202020204" pitchFamily="34" charset="0"/>
                <a:cs typeface="Arial" panose="020B0604020202020204" pitchFamily="34" charset="0"/>
              </a:rPr>
              <a:t>maximum.</a:t>
            </a:r>
          </a:p>
        </p:txBody>
      </p:sp>
      <p:pic>
        <p:nvPicPr>
          <p:cNvPr id="12" name="Image 11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FD85C428-3B28-EE99-88A4-B50C460A77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73" b="78356"/>
          <a:stretch/>
        </p:blipFill>
        <p:spPr>
          <a:xfrm>
            <a:off x="0" y="-19791"/>
            <a:ext cx="6858000" cy="1648130"/>
          </a:xfrm>
          <a:prstGeom prst="rect">
            <a:avLst/>
          </a:prstGeom>
        </p:spPr>
      </p:pic>
      <p:sp>
        <p:nvSpPr>
          <p:cNvPr id="13" name="TextBox 4">
            <a:extLst>
              <a:ext uri="{FF2B5EF4-FFF2-40B4-BE49-F238E27FC236}">
                <a16:creationId xmlns:a16="http://schemas.microsoft.com/office/drawing/2014/main" id="{2C95AF0F-14BA-5BF4-DD8A-53F2B92ED3BA}"/>
              </a:ext>
            </a:extLst>
          </p:cNvPr>
          <p:cNvSpPr txBox="1"/>
          <p:nvPr/>
        </p:nvSpPr>
        <p:spPr>
          <a:xfrm>
            <a:off x="321715" y="256774"/>
            <a:ext cx="6250995" cy="989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THEME DU GROUPE  </a:t>
            </a:r>
          </a:p>
          <a:p>
            <a:pPr algn="ctr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(EN MAJUSCULE) </a:t>
            </a:r>
          </a:p>
        </p:txBody>
      </p:sp>
      <p:pic>
        <p:nvPicPr>
          <p:cNvPr id="5" name="Image 4" descr="Une image contenant texte, capture d’écran, carte de visite, conception&#10;&#10;Description générée automatiquement">
            <a:extLst>
              <a:ext uri="{FF2B5EF4-FFF2-40B4-BE49-F238E27FC236}">
                <a16:creationId xmlns:a16="http://schemas.microsoft.com/office/drawing/2014/main" id="{0FFFB640-13B9-5867-E55C-0A731036C28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679" b="614"/>
          <a:stretch/>
        </p:blipFill>
        <p:spPr>
          <a:xfrm>
            <a:off x="321714" y="8724725"/>
            <a:ext cx="6566265" cy="1181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485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336</TotalTime>
  <Words>60</Words>
  <Application>Microsoft Macintosh PowerPoint</Application>
  <PresentationFormat>Format A4 (210 x 297 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bachtiar nurhakim</dc:creator>
  <cp:lastModifiedBy>Communications Psynam</cp:lastModifiedBy>
  <cp:revision>41</cp:revision>
  <dcterms:created xsi:type="dcterms:W3CDTF">2018-09-23T23:51:46Z</dcterms:created>
  <dcterms:modified xsi:type="dcterms:W3CDTF">2024-05-15T13:17:26Z</dcterms:modified>
</cp:coreProperties>
</file>