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7"/>
  </p:notesMasterIdLst>
  <p:sldIdLst>
    <p:sldId id="292" r:id="rId2"/>
    <p:sldId id="293" r:id="rId3"/>
    <p:sldId id="306" r:id="rId4"/>
    <p:sldId id="295" r:id="rId5"/>
    <p:sldId id="309" r:id="rId6"/>
    <p:sldId id="305" r:id="rId7"/>
    <p:sldId id="294" r:id="rId8"/>
    <p:sldId id="297" r:id="rId9"/>
    <p:sldId id="299" r:id="rId10"/>
    <p:sldId id="303" r:id="rId11"/>
    <p:sldId id="302" r:id="rId12"/>
    <p:sldId id="304" r:id="rId13"/>
    <p:sldId id="307" r:id="rId14"/>
    <p:sldId id="300" r:id="rId15"/>
    <p:sldId id="301" r:id="rId1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rid nurjami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0"/>
    <a:srgbClr val="BCEAFF"/>
    <a:srgbClr val="FFF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5495E-A18F-8640-820F-70CD6CF30B20}" v="451" dt="2024-12-04T15:31:24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/>
    <p:restoredTop sz="94676"/>
  </p:normalViewPr>
  <p:slideViewPr>
    <p:cSldViewPr snapToGrid="0">
      <p:cViewPr>
        <p:scale>
          <a:sx n="74" d="100"/>
          <a:sy n="74" d="100"/>
        </p:scale>
        <p:origin x="1856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s Psynam" userId="a18d480b-b5a8-4980-a954-59ea95867501" providerId="ADAL" clId="{2315495E-A18F-8640-820F-70CD6CF30B20}"/>
    <pc:docChg chg="undo custSel addSld delSld modSld">
      <pc:chgData name="Communications Psynam" userId="a18d480b-b5a8-4980-a954-59ea95867501" providerId="ADAL" clId="{2315495E-A18F-8640-820F-70CD6CF30B20}" dt="2024-12-04T15:32:04.042" v="487" actId="1036"/>
      <pc:docMkLst>
        <pc:docMk/>
      </pc:docMkLst>
      <pc:sldChg chg="addSp delSp modSp mod">
        <pc:chgData name="Communications Psynam" userId="a18d480b-b5a8-4980-a954-59ea95867501" providerId="ADAL" clId="{2315495E-A18F-8640-820F-70CD6CF30B20}" dt="2024-12-04T15:32:04.042" v="487" actId="1036"/>
        <pc:sldMkLst>
          <pc:docMk/>
          <pc:sldMk cId="3931163503" sldId="292"/>
        </pc:sldMkLst>
        <pc:spChg chg="mod">
          <ac:chgData name="Communications Psynam" userId="a18d480b-b5a8-4980-a954-59ea95867501" providerId="ADAL" clId="{2315495E-A18F-8640-820F-70CD6CF30B20}" dt="2024-12-04T15:32:04.042" v="487" actId="1036"/>
          <ac:spMkLst>
            <pc:docMk/>
            <pc:sldMk cId="3931163503" sldId="292"/>
            <ac:spMk id="3" creationId="{1DD07FD5-165D-8C0A-F72E-A5B0FC4DC6D8}"/>
          </ac:spMkLst>
        </pc:spChg>
        <pc:spChg chg="del mod">
          <ac:chgData name="Communications Psynam" userId="a18d480b-b5a8-4980-a954-59ea95867501" providerId="ADAL" clId="{2315495E-A18F-8640-820F-70CD6CF30B20}" dt="2024-12-04T15:30:43.661" v="458" actId="478"/>
          <ac:spMkLst>
            <pc:docMk/>
            <pc:sldMk cId="3931163503" sldId="292"/>
            <ac:spMk id="4" creationId="{25C82558-6944-5AE1-013A-0E0EA761219D}"/>
          </ac:spMkLst>
        </pc:spChg>
        <pc:spChg chg="add mod">
          <ac:chgData name="Communications Psynam" userId="a18d480b-b5a8-4980-a954-59ea95867501" providerId="ADAL" clId="{2315495E-A18F-8640-820F-70CD6CF30B20}" dt="2024-11-04T15:25:03.797" v="386" actId="1038"/>
          <ac:spMkLst>
            <pc:docMk/>
            <pc:sldMk cId="3931163503" sldId="292"/>
            <ac:spMk id="9" creationId="{D4E5056D-3088-552F-27D5-4A36B9D6C113}"/>
          </ac:spMkLst>
        </pc:spChg>
        <pc:spChg chg="del mod">
          <ac:chgData name="Communications Psynam" userId="a18d480b-b5a8-4980-a954-59ea95867501" providerId="ADAL" clId="{2315495E-A18F-8640-820F-70CD6CF30B20}" dt="2024-12-04T15:30:47.244" v="461" actId="478"/>
          <ac:spMkLst>
            <pc:docMk/>
            <pc:sldMk cId="3931163503" sldId="292"/>
            <ac:spMk id="11" creationId="{D384D94E-0929-DE64-2EE2-81431E81EBDD}"/>
          </ac:spMkLst>
        </pc:spChg>
        <pc:picChg chg="mod">
          <ac:chgData name="Communications Psynam" userId="a18d480b-b5a8-4980-a954-59ea95867501" providerId="ADAL" clId="{2315495E-A18F-8640-820F-70CD6CF30B20}" dt="2024-11-04T14:47:55.686" v="208" actId="1037"/>
          <ac:picMkLst>
            <pc:docMk/>
            <pc:sldMk cId="3931163503" sldId="292"/>
            <ac:picMk id="6" creationId="{B04349E8-4E87-6C73-6BE5-E98518CE43DB}"/>
          </ac:picMkLst>
        </pc:picChg>
        <pc:picChg chg="add del mod modCrop">
          <ac:chgData name="Communications Psynam" userId="a18d480b-b5a8-4980-a954-59ea95867501" providerId="ADAL" clId="{2315495E-A18F-8640-820F-70CD6CF30B20}" dt="2024-12-04T15:30:45.340" v="460" actId="478"/>
          <ac:picMkLst>
            <pc:docMk/>
            <pc:sldMk cId="3931163503" sldId="292"/>
            <ac:picMk id="7" creationId="{14C08204-CA3F-6BE4-98BD-95177655A3CB}"/>
          </ac:picMkLst>
        </pc:picChg>
        <pc:picChg chg="add del mod modCrop">
          <ac:chgData name="Communications Psynam" userId="a18d480b-b5a8-4980-a954-59ea95867501" providerId="ADAL" clId="{2315495E-A18F-8640-820F-70CD6CF30B20}" dt="2024-12-04T15:31:27.404" v="469" actId="478"/>
          <ac:picMkLst>
            <pc:docMk/>
            <pc:sldMk cId="3931163503" sldId="292"/>
            <ac:picMk id="10" creationId="{4F8412B3-5BCC-8B4B-1A14-4867013918D0}"/>
          </ac:picMkLst>
        </pc:picChg>
        <pc:picChg chg="del mod">
          <ac:chgData name="Communications Psynam" userId="a18d480b-b5a8-4980-a954-59ea95867501" providerId="ADAL" clId="{2315495E-A18F-8640-820F-70CD6CF30B20}" dt="2024-12-04T15:30:44.514" v="459" actId="478"/>
          <ac:picMkLst>
            <pc:docMk/>
            <pc:sldMk cId="3931163503" sldId="292"/>
            <ac:picMk id="12" creationId="{01075191-E1A2-99C4-B6FA-AD5B334131AF}"/>
          </ac:picMkLst>
        </pc:picChg>
        <pc:picChg chg="add mod modCrop">
          <ac:chgData name="Communications Psynam" userId="a18d480b-b5a8-4980-a954-59ea95867501" providerId="ADAL" clId="{2315495E-A18F-8640-820F-70CD6CF30B20}" dt="2024-12-04T15:32:00.357" v="479" actId="732"/>
          <ac:picMkLst>
            <pc:docMk/>
            <pc:sldMk cId="3931163503" sldId="292"/>
            <ac:picMk id="14" creationId="{BC73AB71-EA72-1EE2-D6F5-EA1068F39CC0}"/>
          </ac:picMkLst>
        </pc:picChg>
      </pc:sldChg>
      <pc:sldChg chg="modSp mod">
        <pc:chgData name="Communications Psynam" userId="a18d480b-b5a8-4980-a954-59ea95867501" providerId="ADAL" clId="{2315495E-A18F-8640-820F-70CD6CF30B20}" dt="2024-11-04T14:37:34.710" v="73" actId="14100"/>
        <pc:sldMkLst>
          <pc:docMk/>
          <pc:sldMk cId="921400257" sldId="294"/>
        </pc:sldMkLst>
        <pc:spChg chg="mod">
          <ac:chgData name="Communications Psynam" userId="a18d480b-b5a8-4980-a954-59ea95867501" providerId="ADAL" clId="{2315495E-A18F-8640-820F-70CD6CF30B20}" dt="2024-11-04T14:37:34.710" v="73" actId="14100"/>
          <ac:spMkLst>
            <pc:docMk/>
            <pc:sldMk cId="921400257" sldId="294"/>
            <ac:spMk id="6" creationId="{DBEF38A7-0EFE-BF13-C1A5-81AE2AE607BD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23.432" v="70" actId="14100"/>
        <pc:sldMkLst>
          <pc:docMk/>
          <pc:sldMk cId="3850891108" sldId="295"/>
        </pc:sldMkLst>
        <pc:spChg chg="mod">
          <ac:chgData name="Communications Psynam" userId="a18d480b-b5a8-4980-a954-59ea95867501" providerId="ADAL" clId="{2315495E-A18F-8640-820F-70CD6CF30B20}" dt="2024-11-04T14:37:23.432" v="70" actId="14100"/>
          <ac:spMkLst>
            <pc:docMk/>
            <pc:sldMk cId="3850891108" sldId="295"/>
            <ac:spMk id="6" creationId="{3BF8C4F4-0269-7474-CA5D-919CD621DE1B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44.962" v="76" actId="14100"/>
        <pc:sldMkLst>
          <pc:docMk/>
          <pc:sldMk cId="550075502" sldId="299"/>
        </pc:sldMkLst>
        <pc:spChg chg="mod">
          <ac:chgData name="Communications Psynam" userId="a18d480b-b5a8-4980-a954-59ea95867501" providerId="ADAL" clId="{2315495E-A18F-8640-820F-70CD6CF30B20}" dt="2024-11-04T14:37:44.962" v="76" actId="14100"/>
          <ac:spMkLst>
            <pc:docMk/>
            <pc:sldMk cId="550075502" sldId="299"/>
            <ac:spMk id="5" creationId="{4DC1EF5A-4DF1-FFBA-2584-9A9B6ECE0D01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49.100" v="97" actId="14100"/>
        <pc:sldMkLst>
          <pc:docMk/>
          <pc:sldMk cId="3196007713" sldId="300"/>
        </pc:sldMkLst>
        <pc:spChg chg="mod">
          <ac:chgData name="Communications Psynam" userId="a18d480b-b5a8-4980-a954-59ea95867501" providerId="ADAL" clId="{2315495E-A18F-8640-820F-70CD6CF30B20}" dt="2024-11-04T14:38:42.707" v="94"/>
          <ac:spMkLst>
            <pc:docMk/>
            <pc:sldMk cId="3196007713" sldId="300"/>
            <ac:spMk id="3" creationId="{18D10FB1-3F55-E5FD-AE95-99D7381B4626}"/>
          </ac:spMkLst>
        </pc:spChg>
        <pc:spChg chg="mod">
          <ac:chgData name="Communications Psynam" userId="a18d480b-b5a8-4980-a954-59ea95867501" providerId="ADAL" clId="{2315495E-A18F-8640-820F-70CD6CF30B20}" dt="2024-11-04T14:38:49.100" v="97" actId="14100"/>
          <ac:spMkLst>
            <pc:docMk/>
            <pc:sldMk cId="3196007713" sldId="300"/>
            <ac:spMk id="6" creationId="{326D000F-DCB4-3013-91E1-E1509416026B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01.762" v="81"/>
        <pc:sldMkLst>
          <pc:docMk/>
          <pc:sldMk cId="1738471874" sldId="302"/>
        </pc:sldMkLst>
        <pc:spChg chg="mod">
          <ac:chgData name="Communications Psynam" userId="a18d480b-b5a8-4980-a954-59ea95867501" providerId="ADAL" clId="{2315495E-A18F-8640-820F-70CD6CF30B20}" dt="2024-11-04T14:38:01.762" v="81"/>
          <ac:spMkLst>
            <pc:docMk/>
            <pc:sldMk cId="1738471874" sldId="302"/>
            <ac:spMk id="5" creationId="{5C1E9306-C164-9916-2380-C880649403C4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57.733" v="79" actId="14100"/>
        <pc:sldMkLst>
          <pc:docMk/>
          <pc:sldMk cId="3711738207" sldId="303"/>
        </pc:sldMkLst>
        <pc:spChg chg="mod">
          <ac:chgData name="Communications Psynam" userId="a18d480b-b5a8-4980-a954-59ea95867501" providerId="ADAL" clId="{2315495E-A18F-8640-820F-70CD6CF30B20}" dt="2024-11-04T14:37:57.733" v="79" actId="14100"/>
          <ac:spMkLst>
            <pc:docMk/>
            <pc:sldMk cId="3711738207" sldId="303"/>
            <ac:spMk id="5" creationId="{4DC1EF5A-4DF1-FFBA-2584-9A9B6ECE0D01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06.215" v="83"/>
        <pc:sldMkLst>
          <pc:docMk/>
          <pc:sldMk cId="3087223288" sldId="304"/>
        </pc:sldMkLst>
        <pc:spChg chg="mod">
          <ac:chgData name="Communications Psynam" userId="a18d480b-b5a8-4980-a954-59ea95867501" providerId="ADAL" clId="{2315495E-A18F-8640-820F-70CD6CF30B20}" dt="2024-11-04T14:38:06.215" v="83"/>
          <ac:spMkLst>
            <pc:docMk/>
            <pc:sldMk cId="3087223288" sldId="304"/>
            <ac:spMk id="8" creationId="{F93E725E-9293-71F2-0E6B-488742EFC4D2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13.047" v="67"/>
        <pc:sldMkLst>
          <pc:docMk/>
          <pc:sldMk cId="1658278220" sldId="306"/>
        </pc:sldMkLst>
        <pc:spChg chg="mod">
          <ac:chgData name="Communications Psynam" userId="a18d480b-b5a8-4980-a954-59ea95867501" providerId="ADAL" clId="{2315495E-A18F-8640-820F-70CD6CF30B20}" dt="2024-11-04T14:37:13.047" v="67"/>
          <ac:spMkLst>
            <pc:docMk/>
            <pc:sldMk cId="1658278220" sldId="306"/>
            <ac:spMk id="2" creationId="{35C1820E-4B9F-7F23-D5A0-87080B33D684}"/>
          </ac:spMkLst>
        </pc:spChg>
        <pc:spChg chg="mod">
          <ac:chgData name="Communications Psynam" userId="a18d480b-b5a8-4980-a954-59ea95867501" providerId="ADAL" clId="{2315495E-A18F-8640-820F-70CD6CF30B20}" dt="2024-11-04T14:37:09.230" v="65" actId="20577"/>
          <ac:spMkLst>
            <pc:docMk/>
            <pc:sldMk cId="1658278220" sldId="306"/>
            <ac:spMk id="6" creationId="{D398D740-56F8-7929-AACC-70EE732E4113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31.870" v="89" actId="20577"/>
        <pc:sldMkLst>
          <pc:docMk/>
          <pc:sldMk cId="3522801689" sldId="307"/>
        </pc:sldMkLst>
        <pc:spChg chg="mod">
          <ac:chgData name="Communications Psynam" userId="a18d480b-b5a8-4980-a954-59ea95867501" providerId="ADAL" clId="{2315495E-A18F-8640-820F-70CD6CF30B20}" dt="2024-11-04T14:38:31.870" v="89" actId="20577"/>
          <ac:spMkLst>
            <pc:docMk/>
            <pc:sldMk cId="3522801689" sldId="307"/>
            <ac:spMk id="8" creationId="{F93E725E-9293-71F2-0E6B-488742EFC4D2}"/>
          </ac:spMkLst>
        </pc:spChg>
      </pc:sldChg>
      <pc:sldChg chg="addSp delSp modSp add del mod">
        <pc:chgData name="Communications Psynam" userId="a18d480b-b5a8-4980-a954-59ea95867501" providerId="ADAL" clId="{2315495E-A18F-8640-820F-70CD6CF30B20}" dt="2024-11-05T10:36:41.993" v="449" actId="2696"/>
        <pc:sldMkLst>
          <pc:docMk/>
          <pc:sldMk cId="1977566410" sldId="310"/>
        </pc:sldMkLst>
        <pc:spChg chg="mod">
          <ac:chgData name="Communications Psynam" userId="a18d480b-b5a8-4980-a954-59ea95867501" providerId="ADAL" clId="{2315495E-A18F-8640-820F-70CD6CF30B20}" dt="2024-11-04T15:25:58.745" v="410" actId="20577"/>
          <ac:spMkLst>
            <pc:docMk/>
            <pc:sldMk cId="1977566410" sldId="310"/>
            <ac:spMk id="4" creationId="{7EFDBF8C-243E-368C-7427-C04EB6405CB9}"/>
          </ac:spMkLst>
        </pc:spChg>
        <pc:spChg chg="del mod">
          <ac:chgData name="Communications Psynam" userId="a18d480b-b5a8-4980-a954-59ea95867501" providerId="ADAL" clId="{2315495E-A18F-8640-820F-70CD6CF30B20}" dt="2024-11-04T15:26:01.260" v="412" actId="478"/>
          <ac:spMkLst>
            <pc:docMk/>
            <pc:sldMk cId="1977566410" sldId="310"/>
            <ac:spMk id="9" creationId="{B958D2EA-BEED-794B-22CB-C555A7620BDB}"/>
          </ac:spMkLst>
        </pc:spChg>
        <pc:spChg chg="add mod">
          <ac:chgData name="Communications Psynam" userId="a18d480b-b5a8-4980-a954-59ea95867501" providerId="ADAL" clId="{2315495E-A18F-8640-820F-70CD6CF30B20}" dt="2024-11-04T15:28:29.882" v="428" actId="14100"/>
          <ac:spMkLst>
            <pc:docMk/>
            <pc:sldMk cId="1977566410" sldId="310"/>
            <ac:spMk id="13" creationId="{30B62A46-717A-8DEF-7742-D4055C37D625}"/>
          </ac:spMkLst>
        </pc:spChg>
        <pc:picChg chg="del">
          <ac:chgData name="Communications Psynam" userId="a18d480b-b5a8-4980-a954-59ea95867501" providerId="ADAL" clId="{2315495E-A18F-8640-820F-70CD6CF30B20}" dt="2024-11-04T15:26:02.303" v="413" actId="478"/>
          <ac:picMkLst>
            <pc:docMk/>
            <pc:sldMk cId="1977566410" sldId="310"/>
            <ac:picMk id="7" creationId="{F571F4FF-997A-C851-6A3A-449E19654939}"/>
          </ac:picMkLst>
        </pc:picChg>
        <pc:picChg chg="add mod modCrop">
          <ac:chgData name="Communications Psynam" userId="a18d480b-b5a8-4980-a954-59ea95867501" providerId="ADAL" clId="{2315495E-A18F-8640-820F-70CD6CF30B20}" dt="2024-11-04T15:29:12.638" v="442" actId="1036"/>
          <ac:picMkLst>
            <pc:docMk/>
            <pc:sldMk cId="1977566410" sldId="310"/>
            <ac:picMk id="10" creationId="{D0989FC6-1E60-7F6B-3543-DDD45170802D}"/>
          </ac:picMkLst>
        </pc:picChg>
        <pc:picChg chg="del mod">
          <ac:chgData name="Communications Psynam" userId="a18d480b-b5a8-4980-a954-59ea95867501" providerId="ADAL" clId="{2315495E-A18F-8640-820F-70CD6CF30B20}" dt="2024-11-04T15:29:26.239" v="443" actId="478"/>
          <ac:picMkLst>
            <pc:docMk/>
            <pc:sldMk cId="1977566410" sldId="310"/>
            <ac:picMk id="12" creationId="{3543804B-70B3-4665-E582-3029A7B7C521}"/>
          </ac:picMkLst>
        </pc:picChg>
        <pc:picChg chg="add mod">
          <ac:chgData name="Communications Psynam" userId="a18d480b-b5a8-4980-a954-59ea95867501" providerId="ADAL" clId="{2315495E-A18F-8640-820F-70CD6CF30B20}" dt="2024-11-04T15:29:26.537" v="444"/>
          <ac:picMkLst>
            <pc:docMk/>
            <pc:sldMk cId="1977566410" sldId="310"/>
            <ac:picMk id="14" creationId="{7A1B1DAA-E106-11B3-CB71-DA7B06781507}"/>
          </ac:picMkLst>
        </pc:picChg>
      </pc:sldChg>
      <pc:sldChg chg="new del">
        <pc:chgData name="Communications Psynam" userId="a18d480b-b5a8-4980-a954-59ea95867501" providerId="ADAL" clId="{2315495E-A18F-8640-820F-70CD6CF30B20}" dt="2024-11-04T15:25:49.534" v="401" actId="680"/>
        <pc:sldMkLst>
          <pc:docMk/>
          <pc:sldMk cId="4131775638" sldId="310"/>
        </pc:sldMkLst>
      </pc:sldChg>
    </pc:docChg>
  </pc:docChgLst>
  <pc:docChgLst>
    <pc:chgData name="Communications Psynam" userId="S::communication@psynam.be::a18d480b-b5a8-4980-a954-59ea95867501" providerId="AD" clId="Web-{3F869A3F-1769-7220-F3BE-76466BDF7D5B}"/>
    <pc:docChg chg="modSld">
      <pc:chgData name="Communications Psynam" userId="S::communication@psynam.be::a18d480b-b5a8-4980-a954-59ea95867501" providerId="AD" clId="Web-{3F869A3F-1769-7220-F3BE-76466BDF7D5B}" dt="2024-10-11T10:40:56.803" v="8" actId="1076"/>
      <pc:docMkLst>
        <pc:docMk/>
      </pc:docMkLst>
      <pc:sldChg chg="addSp delSp modSp">
        <pc:chgData name="Communications Psynam" userId="S::communication@psynam.be::a18d480b-b5a8-4980-a954-59ea95867501" providerId="AD" clId="Web-{3F869A3F-1769-7220-F3BE-76466BDF7D5B}" dt="2024-10-11T10:40:56.803" v="8" actId="1076"/>
        <pc:sldMkLst>
          <pc:docMk/>
          <pc:sldMk cId="3196007713" sldId="300"/>
        </pc:sldMkLst>
        <pc:spChg chg="add mod">
          <ac:chgData name="Communications Psynam" userId="S::communication@psynam.be::a18d480b-b5a8-4980-a954-59ea95867501" providerId="AD" clId="Web-{3F869A3F-1769-7220-F3BE-76466BDF7D5B}" dt="2024-10-11T10:40:56.803" v="8" actId="1076"/>
          <ac:spMkLst>
            <pc:docMk/>
            <pc:sldMk cId="3196007713" sldId="300"/>
            <ac:spMk id="5" creationId="{18610419-605A-8F9F-4E6F-A8579C59218D}"/>
          </ac:spMkLst>
        </pc:spChg>
        <pc:picChg chg="del">
          <ac:chgData name="Communications Psynam" userId="S::communication@psynam.be::a18d480b-b5a8-4980-a954-59ea95867501" providerId="AD" clId="Web-{3F869A3F-1769-7220-F3BE-76466BDF7D5B}" dt="2024-10-11T10:40:30.506" v="0"/>
          <ac:picMkLst>
            <pc:docMk/>
            <pc:sldMk cId="3196007713" sldId="300"/>
            <ac:picMk id="7" creationId="{529B2FE0-26AF-CA00-78DA-1DC32722EF6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48D957-5B94-BCFE-7A7E-8FABAFE32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658A7-2EED-505C-7D75-ACF33423BCD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AB5595-4BF7-3041-82CF-E4EA491404BE}" type="datetimeFigureOut">
              <a:rPr lang="en-ID"/>
              <a:pPr>
                <a:defRPr/>
              </a:pPr>
              <a:t>04/12/24</a:t>
            </a:fld>
            <a:endParaRPr lang="en-ID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C370A5B-FF62-2337-7260-0660F3FA59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BEFA397-7244-B122-DABE-0CF7B2770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22E69-35D1-0793-1F8D-77B0B66AF1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75602-71E6-7972-C4C7-8F79B1FEF2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7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F8C0E4-D4CC-B647-A81D-A5BA3E304F4F}" type="slidenum">
              <a:rPr lang="en-ID"/>
              <a:pPr>
                <a:defRPr/>
              </a:pPr>
              <a:t>‹N°›</a:t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8613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57225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85838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316038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45709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6pPr>
    <a:lvl7pPr marL="1974852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7pPr>
    <a:lvl8pPr marL="2303993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8pPr>
    <a:lvl9pPr marL="2633136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6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3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06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Add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pHolder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txBody>
          <a:bodyPr rtlCol="0" anchor="ctr" anchorCtr="1"/>
          <a:lstStyle>
            <a:lvl1pPr>
              <a:defRPr lang="en-US"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76988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7588C5-4123-6421-C750-4DA4AD5F6495}"/>
              </a:ext>
            </a:extLst>
          </p:cNvPr>
          <p:cNvGrpSpPr/>
          <p:nvPr userDrawn="1"/>
        </p:nvGrpSpPr>
        <p:grpSpPr>
          <a:xfrm>
            <a:off x="193800" y="6569046"/>
            <a:ext cx="681741" cy="144493"/>
            <a:chOff x="2898917" y="6258387"/>
            <a:chExt cx="3074077" cy="868724"/>
          </a:xfrm>
          <a:solidFill>
            <a:schemeClr val="accent1"/>
          </a:solidFill>
        </p:grpSpPr>
        <p:sp>
          <p:nvSpPr>
            <p:cNvPr id="3" name="Freeform 26">
              <a:extLst>
                <a:ext uri="{FF2B5EF4-FFF2-40B4-BE49-F238E27FC236}">
                  <a16:creationId xmlns:a16="http://schemas.microsoft.com/office/drawing/2014/main" id="{7DCC9B21-94E0-0FC5-FCBC-F713657A16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04109" y="6258387"/>
              <a:ext cx="866208" cy="868724"/>
            </a:xfrm>
            <a:custGeom>
              <a:avLst/>
              <a:gdLst>
                <a:gd name="T0" fmla="*/ 219 w 437"/>
                <a:gd name="T1" fmla="*/ 0 h 438"/>
                <a:gd name="T2" fmla="*/ 0 w 437"/>
                <a:gd name="T3" fmla="*/ 219 h 438"/>
                <a:gd name="T4" fmla="*/ 219 w 437"/>
                <a:gd name="T5" fmla="*/ 438 h 438"/>
                <a:gd name="T6" fmla="*/ 437 w 437"/>
                <a:gd name="T7" fmla="*/ 219 h 438"/>
                <a:gd name="T8" fmla="*/ 219 w 437"/>
                <a:gd name="T9" fmla="*/ 0 h 438"/>
                <a:gd name="T10" fmla="*/ 157 w 437"/>
                <a:gd name="T11" fmla="*/ 338 h 438"/>
                <a:gd name="T12" fmla="*/ 101 w 437"/>
                <a:gd name="T13" fmla="*/ 338 h 438"/>
                <a:gd name="T14" fmla="*/ 101 w 437"/>
                <a:gd name="T15" fmla="*/ 178 h 438"/>
                <a:gd name="T16" fmla="*/ 157 w 437"/>
                <a:gd name="T17" fmla="*/ 178 h 438"/>
                <a:gd name="T18" fmla="*/ 157 w 437"/>
                <a:gd name="T19" fmla="*/ 338 h 438"/>
                <a:gd name="T20" fmla="*/ 129 w 437"/>
                <a:gd name="T21" fmla="*/ 155 h 438"/>
                <a:gd name="T22" fmla="*/ 98 w 437"/>
                <a:gd name="T23" fmla="*/ 129 h 438"/>
                <a:gd name="T24" fmla="*/ 129 w 437"/>
                <a:gd name="T25" fmla="*/ 101 h 438"/>
                <a:gd name="T26" fmla="*/ 160 w 437"/>
                <a:gd name="T27" fmla="*/ 129 h 438"/>
                <a:gd name="T28" fmla="*/ 129 w 437"/>
                <a:gd name="T29" fmla="*/ 155 h 438"/>
                <a:gd name="T30" fmla="*/ 347 w 437"/>
                <a:gd name="T31" fmla="*/ 338 h 438"/>
                <a:gd name="T32" fmla="*/ 296 w 437"/>
                <a:gd name="T33" fmla="*/ 338 h 438"/>
                <a:gd name="T34" fmla="*/ 296 w 437"/>
                <a:gd name="T35" fmla="*/ 252 h 438"/>
                <a:gd name="T36" fmla="*/ 268 w 437"/>
                <a:gd name="T37" fmla="*/ 215 h 438"/>
                <a:gd name="T38" fmla="*/ 240 w 437"/>
                <a:gd name="T39" fmla="*/ 235 h 438"/>
                <a:gd name="T40" fmla="*/ 237 w 437"/>
                <a:gd name="T41" fmla="*/ 249 h 438"/>
                <a:gd name="T42" fmla="*/ 237 w 437"/>
                <a:gd name="T43" fmla="*/ 338 h 438"/>
                <a:gd name="T44" fmla="*/ 185 w 437"/>
                <a:gd name="T45" fmla="*/ 338 h 438"/>
                <a:gd name="T46" fmla="*/ 185 w 437"/>
                <a:gd name="T47" fmla="*/ 178 h 438"/>
                <a:gd name="T48" fmla="*/ 237 w 437"/>
                <a:gd name="T49" fmla="*/ 178 h 438"/>
                <a:gd name="T50" fmla="*/ 237 w 437"/>
                <a:gd name="T51" fmla="*/ 198 h 438"/>
                <a:gd name="T52" fmla="*/ 285 w 437"/>
                <a:gd name="T53" fmla="*/ 175 h 438"/>
                <a:gd name="T54" fmla="*/ 347 w 437"/>
                <a:gd name="T55" fmla="*/ 246 h 438"/>
                <a:gd name="T56" fmla="*/ 347 w 437"/>
                <a:gd name="T57" fmla="*/ 3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7" h="438">
                  <a:moveTo>
                    <a:pt x="219" y="0"/>
                  </a:moveTo>
                  <a:cubicBezTo>
                    <a:pt x="99" y="0"/>
                    <a:pt x="0" y="99"/>
                    <a:pt x="0" y="219"/>
                  </a:cubicBezTo>
                  <a:cubicBezTo>
                    <a:pt x="0" y="339"/>
                    <a:pt x="99" y="438"/>
                    <a:pt x="219" y="438"/>
                  </a:cubicBezTo>
                  <a:cubicBezTo>
                    <a:pt x="339" y="438"/>
                    <a:pt x="437" y="339"/>
                    <a:pt x="437" y="219"/>
                  </a:cubicBezTo>
                  <a:cubicBezTo>
                    <a:pt x="437" y="99"/>
                    <a:pt x="339" y="0"/>
                    <a:pt x="219" y="0"/>
                  </a:cubicBezTo>
                  <a:close/>
                  <a:moveTo>
                    <a:pt x="157" y="338"/>
                  </a:moveTo>
                  <a:cubicBezTo>
                    <a:pt x="101" y="338"/>
                    <a:pt x="101" y="338"/>
                    <a:pt x="101" y="33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57" y="178"/>
                    <a:pt x="157" y="178"/>
                    <a:pt x="157" y="178"/>
                  </a:cubicBezTo>
                  <a:cubicBezTo>
                    <a:pt x="157" y="338"/>
                    <a:pt x="157" y="338"/>
                    <a:pt x="157" y="338"/>
                  </a:cubicBezTo>
                  <a:close/>
                  <a:moveTo>
                    <a:pt x="129" y="155"/>
                  </a:moveTo>
                  <a:cubicBezTo>
                    <a:pt x="111" y="155"/>
                    <a:pt x="98" y="144"/>
                    <a:pt x="98" y="129"/>
                  </a:cubicBezTo>
                  <a:cubicBezTo>
                    <a:pt x="98" y="112"/>
                    <a:pt x="111" y="101"/>
                    <a:pt x="129" y="101"/>
                  </a:cubicBezTo>
                  <a:cubicBezTo>
                    <a:pt x="148" y="101"/>
                    <a:pt x="160" y="112"/>
                    <a:pt x="160" y="129"/>
                  </a:cubicBezTo>
                  <a:cubicBezTo>
                    <a:pt x="160" y="144"/>
                    <a:pt x="148" y="155"/>
                    <a:pt x="129" y="155"/>
                  </a:cubicBezTo>
                  <a:close/>
                  <a:moveTo>
                    <a:pt x="347" y="338"/>
                  </a:moveTo>
                  <a:cubicBezTo>
                    <a:pt x="296" y="338"/>
                    <a:pt x="296" y="338"/>
                    <a:pt x="296" y="338"/>
                  </a:cubicBezTo>
                  <a:cubicBezTo>
                    <a:pt x="296" y="252"/>
                    <a:pt x="296" y="252"/>
                    <a:pt x="296" y="252"/>
                  </a:cubicBezTo>
                  <a:cubicBezTo>
                    <a:pt x="296" y="230"/>
                    <a:pt x="285" y="215"/>
                    <a:pt x="268" y="215"/>
                  </a:cubicBezTo>
                  <a:cubicBezTo>
                    <a:pt x="251" y="215"/>
                    <a:pt x="243" y="224"/>
                    <a:pt x="240" y="235"/>
                  </a:cubicBezTo>
                  <a:cubicBezTo>
                    <a:pt x="237" y="238"/>
                    <a:pt x="237" y="241"/>
                    <a:pt x="237" y="249"/>
                  </a:cubicBezTo>
                  <a:cubicBezTo>
                    <a:pt x="237" y="338"/>
                    <a:pt x="237" y="338"/>
                    <a:pt x="237" y="338"/>
                  </a:cubicBezTo>
                  <a:cubicBezTo>
                    <a:pt x="185" y="338"/>
                    <a:pt x="185" y="338"/>
                    <a:pt x="185" y="338"/>
                  </a:cubicBezTo>
                  <a:cubicBezTo>
                    <a:pt x="185" y="338"/>
                    <a:pt x="185" y="192"/>
                    <a:pt x="185" y="178"/>
                  </a:cubicBezTo>
                  <a:cubicBezTo>
                    <a:pt x="237" y="178"/>
                    <a:pt x="237" y="178"/>
                    <a:pt x="237" y="178"/>
                  </a:cubicBezTo>
                  <a:cubicBezTo>
                    <a:pt x="237" y="198"/>
                    <a:pt x="237" y="198"/>
                    <a:pt x="237" y="198"/>
                  </a:cubicBezTo>
                  <a:cubicBezTo>
                    <a:pt x="246" y="189"/>
                    <a:pt x="259" y="175"/>
                    <a:pt x="285" y="175"/>
                  </a:cubicBezTo>
                  <a:cubicBezTo>
                    <a:pt x="319" y="175"/>
                    <a:pt x="347" y="195"/>
                    <a:pt x="347" y="246"/>
                  </a:cubicBezTo>
                  <a:cubicBezTo>
                    <a:pt x="347" y="246"/>
                    <a:pt x="347" y="246"/>
                    <a:pt x="347" y="33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71" tIns="34286" rIns="68571" bIns="34286"/>
            <a:lstStyle/>
            <a:p>
              <a:pPr defTabSz="45709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49">
                <a:latin typeface="+mn-lt"/>
              </a:endParaRPr>
            </a:p>
          </p:txBody>
        </p:sp>
        <p:sp>
          <p:nvSpPr>
            <p:cNvPr id="4" name="Freeform 30">
              <a:extLst>
                <a:ext uri="{FF2B5EF4-FFF2-40B4-BE49-F238E27FC236}">
                  <a16:creationId xmlns:a16="http://schemas.microsoft.com/office/drawing/2014/main" id="{CE27E717-E161-0375-0673-200375CC57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7624" y="6258387"/>
              <a:ext cx="865370" cy="868724"/>
            </a:xfrm>
            <a:custGeom>
              <a:avLst/>
              <a:gdLst>
                <a:gd name="T0" fmla="*/ 219 w 437"/>
                <a:gd name="T1" fmla="*/ 0 h 438"/>
                <a:gd name="T2" fmla="*/ 0 w 437"/>
                <a:gd name="T3" fmla="*/ 219 h 438"/>
                <a:gd name="T4" fmla="*/ 219 w 437"/>
                <a:gd name="T5" fmla="*/ 438 h 438"/>
                <a:gd name="T6" fmla="*/ 437 w 437"/>
                <a:gd name="T7" fmla="*/ 219 h 438"/>
                <a:gd name="T8" fmla="*/ 219 w 437"/>
                <a:gd name="T9" fmla="*/ 0 h 438"/>
                <a:gd name="T10" fmla="*/ 334 w 437"/>
                <a:gd name="T11" fmla="*/ 162 h 438"/>
                <a:gd name="T12" fmla="*/ 334 w 437"/>
                <a:gd name="T13" fmla="*/ 171 h 438"/>
                <a:gd name="T14" fmla="*/ 171 w 437"/>
                <a:gd name="T15" fmla="*/ 333 h 438"/>
                <a:gd name="T16" fmla="*/ 84 w 437"/>
                <a:gd name="T17" fmla="*/ 308 h 438"/>
                <a:gd name="T18" fmla="*/ 97 w 437"/>
                <a:gd name="T19" fmla="*/ 309 h 438"/>
                <a:gd name="T20" fmla="*/ 168 w 437"/>
                <a:gd name="T21" fmla="*/ 284 h 438"/>
                <a:gd name="T22" fmla="*/ 114 w 437"/>
                <a:gd name="T23" fmla="*/ 245 h 438"/>
                <a:gd name="T24" fmla="*/ 126 w 437"/>
                <a:gd name="T25" fmla="*/ 246 h 438"/>
                <a:gd name="T26" fmla="*/ 141 w 437"/>
                <a:gd name="T27" fmla="*/ 243 h 438"/>
                <a:gd name="T28" fmla="*/ 94 w 437"/>
                <a:gd name="T29" fmla="*/ 186 h 438"/>
                <a:gd name="T30" fmla="*/ 120 w 437"/>
                <a:gd name="T31" fmla="*/ 194 h 438"/>
                <a:gd name="T32" fmla="*/ 96 w 437"/>
                <a:gd name="T33" fmla="*/ 146 h 438"/>
                <a:gd name="T34" fmla="*/ 102 w 437"/>
                <a:gd name="T35" fmla="*/ 117 h 438"/>
                <a:gd name="T36" fmla="*/ 222 w 437"/>
                <a:gd name="T37" fmla="*/ 177 h 438"/>
                <a:gd name="T38" fmla="*/ 219 w 437"/>
                <a:gd name="T39" fmla="*/ 164 h 438"/>
                <a:gd name="T40" fmla="*/ 277 w 437"/>
                <a:gd name="T41" fmla="*/ 105 h 438"/>
                <a:gd name="T42" fmla="*/ 319 w 437"/>
                <a:gd name="T43" fmla="*/ 125 h 438"/>
                <a:gd name="T44" fmla="*/ 355 w 437"/>
                <a:gd name="T45" fmla="*/ 111 h 438"/>
                <a:gd name="T46" fmla="*/ 330 w 437"/>
                <a:gd name="T47" fmla="*/ 141 h 438"/>
                <a:gd name="T48" fmla="*/ 363 w 437"/>
                <a:gd name="T49" fmla="*/ 132 h 438"/>
                <a:gd name="T50" fmla="*/ 334 w 437"/>
                <a:gd name="T51" fmla="*/ 162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7" h="438">
                  <a:moveTo>
                    <a:pt x="219" y="0"/>
                  </a:moveTo>
                  <a:cubicBezTo>
                    <a:pt x="98" y="0"/>
                    <a:pt x="0" y="99"/>
                    <a:pt x="0" y="219"/>
                  </a:cubicBezTo>
                  <a:cubicBezTo>
                    <a:pt x="0" y="339"/>
                    <a:pt x="98" y="438"/>
                    <a:pt x="219" y="438"/>
                  </a:cubicBezTo>
                  <a:cubicBezTo>
                    <a:pt x="339" y="438"/>
                    <a:pt x="437" y="339"/>
                    <a:pt x="437" y="219"/>
                  </a:cubicBezTo>
                  <a:cubicBezTo>
                    <a:pt x="437" y="99"/>
                    <a:pt x="339" y="0"/>
                    <a:pt x="219" y="0"/>
                  </a:cubicBezTo>
                  <a:close/>
                  <a:moveTo>
                    <a:pt x="334" y="162"/>
                  </a:moveTo>
                  <a:cubicBezTo>
                    <a:pt x="334" y="165"/>
                    <a:pt x="334" y="168"/>
                    <a:pt x="334" y="171"/>
                  </a:cubicBezTo>
                  <a:cubicBezTo>
                    <a:pt x="334" y="246"/>
                    <a:pt x="277" y="333"/>
                    <a:pt x="171" y="333"/>
                  </a:cubicBezTo>
                  <a:cubicBezTo>
                    <a:pt x="138" y="333"/>
                    <a:pt x="108" y="324"/>
                    <a:pt x="84" y="308"/>
                  </a:cubicBezTo>
                  <a:cubicBezTo>
                    <a:pt x="87" y="309"/>
                    <a:pt x="93" y="309"/>
                    <a:pt x="97" y="309"/>
                  </a:cubicBezTo>
                  <a:cubicBezTo>
                    <a:pt x="123" y="309"/>
                    <a:pt x="148" y="300"/>
                    <a:pt x="168" y="284"/>
                  </a:cubicBezTo>
                  <a:cubicBezTo>
                    <a:pt x="144" y="284"/>
                    <a:pt x="123" y="267"/>
                    <a:pt x="114" y="245"/>
                  </a:cubicBezTo>
                  <a:cubicBezTo>
                    <a:pt x="118" y="245"/>
                    <a:pt x="121" y="246"/>
                    <a:pt x="126" y="246"/>
                  </a:cubicBezTo>
                  <a:cubicBezTo>
                    <a:pt x="130" y="246"/>
                    <a:pt x="135" y="245"/>
                    <a:pt x="141" y="243"/>
                  </a:cubicBezTo>
                  <a:cubicBezTo>
                    <a:pt x="114" y="237"/>
                    <a:pt x="94" y="215"/>
                    <a:pt x="94" y="186"/>
                  </a:cubicBezTo>
                  <a:cubicBezTo>
                    <a:pt x="102" y="191"/>
                    <a:pt x="111" y="192"/>
                    <a:pt x="120" y="194"/>
                  </a:cubicBezTo>
                  <a:cubicBezTo>
                    <a:pt x="105" y="183"/>
                    <a:pt x="96" y="165"/>
                    <a:pt x="96" y="146"/>
                  </a:cubicBezTo>
                  <a:cubicBezTo>
                    <a:pt x="96" y="135"/>
                    <a:pt x="97" y="125"/>
                    <a:pt x="102" y="117"/>
                  </a:cubicBezTo>
                  <a:cubicBezTo>
                    <a:pt x="132" y="152"/>
                    <a:pt x="174" y="174"/>
                    <a:pt x="222" y="177"/>
                  </a:cubicBezTo>
                  <a:cubicBezTo>
                    <a:pt x="220" y="173"/>
                    <a:pt x="219" y="168"/>
                    <a:pt x="219" y="164"/>
                  </a:cubicBezTo>
                  <a:cubicBezTo>
                    <a:pt x="219" y="132"/>
                    <a:pt x="246" y="105"/>
                    <a:pt x="277" y="105"/>
                  </a:cubicBezTo>
                  <a:cubicBezTo>
                    <a:pt x="294" y="105"/>
                    <a:pt x="309" y="113"/>
                    <a:pt x="319" y="125"/>
                  </a:cubicBezTo>
                  <a:cubicBezTo>
                    <a:pt x="333" y="122"/>
                    <a:pt x="345" y="117"/>
                    <a:pt x="355" y="111"/>
                  </a:cubicBezTo>
                  <a:cubicBezTo>
                    <a:pt x="351" y="123"/>
                    <a:pt x="342" y="135"/>
                    <a:pt x="330" y="141"/>
                  </a:cubicBezTo>
                  <a:cubicBezTo>
                    <a:pt x="342" y="141"/>
                    <a:pt x="354" y="138"/>
                    <a:pt x="363" y="132"/>
                  </a:cubicBezTo>
                  <a:cubicBezTo>
                    <a:pt x="355" y="144"/>
                    <a:pt x="346" y="155"/>
                    <a:pt x="334" y="16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71" tIns="34286" rIns="68571" bIns="34286"/>
            <a:lstStyle/>
            <a:p>
              <a:pPr defTabSz="45709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49">
                <a:latin typeface="+mn-lt"/>
              </a:endParaRPr>
            </a:p>
          </p:txBody>
        </p:sp>
        <p:sp>
          <p:nvSpPr>
            <p:cNvPr id="5" name="Freeform 33">
              <a:extLst>
                <a:ext uri="{FF2B5EF4-FFF2-40B4-BE49-F238E27FC236}">
                  <a16:creationId xmlns:a16="http://schemas.microsoft.com/office/drawing/2014/main" id="{6DFF123C-905C-E379-1CAE-BC91A43032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8917" y="6258387"/>
              <a:ext cx="867885" cy="868724"/>
            </a:xfrm>
            <a:custGeom>
              <a:avLst/>
              <a:gdLst>
                <a:gd name="T0" fmla="*/ 339 w 438"/>
                <a:gd name="T1" fmla="*/ 227 h 438"/>
                <a:gd name="T2" fmla="*/ 277 w 438"/>
                <a:gd name="T3" fmla="*/ 227 h 438"/>
                <a:gd name="T4" fmla="*/ 311 w 438"/>
                <a:gd name="T5" fmla="*/ 199 h 438"/>
                <a:gd name="T6" fmla="*/ 339 w 438"/>
                <a:gd name="T7" fmla="*/ 227 h 438"/>
                <a:gd name="T8" fmla="*/ 168 w 438"/>
                <a:gd name="T9" fmla="*/ 226 h 438"/>
                <a:gd name="T10" fmla="*/ 112 w 438"/>
                <a:gd name="T11" fmla="*/ 226 h 438"/>
                <a:gd name="T12" fmla="*/ 112 w 438"/>
                <a:gd name="T13" fmla="*/ 279 h 438"/>
                <a:gd name="T14" fmla="*/ 162 w 438"/>
                <a:gd name="T15" fmla="*/ 279 h 438"/>
                <a:gd name="T16" fmla="*/ 164 w 438"/>
                <a:gd name="T17" fmla="*/ 279 h 438"/>
                <a:gd name="T18" fmla="*/ 188 w 438"/>
                <a:gd name="T19" fmla="*/ 254 h 438"/>
                <a:gd name="T20" fmla="*/ 168 w 438"/>
                <a:gd name="T21" fmla="*/ 226 h 438"/>
                <a:gd name="T22" fmla="*/ 182 w 438"/>
                <a:gd name="T23" fmla="*/ 175 h 438"/>
                <a:gd name="T24" fmla="*/ 168 w 438"/>
                <a:gd name="T25" fmla="*/ 155 h 438"/>
                <a:gd name="T26" fmla="*/ 161 w 438"/>
                <a:gd name="T27" fmla="*/ 155 h 438"/>
                <a:gd name="T28" fmla="*/ 112 w 438"/>
                <a:gd name="T29" fmla="*/ 155 h 438"/>
                <a:gd name="T30" fmla="*/ 112 w 438"/>
                <a:gd name="T31" fmla="*/ 199 h 438"/>
                <a:gd name="T32" fmla="*/ 164 w 438"/>
                <a:gd name="T33" fmla="*/ 199 h 438"/>
                <a:gd name="T34" fmla="*/ 182 w 438"/>
                <a:gd name="T35" fmla="*/ 175 h 438"/>
                <a:gd name="T36" fmla="*/ 438 w 438"/>
                <a:gd name="T37" fmla="*/ 219 h 438"/>
                <a:gd name="T38" fmla="*/ 219 w 438"/>
                <a:gd name="T39" fmla="*/ 438 h 438"/>
                <a:gd name="T40" fmla="*/ 0 w 438"/>
                <a:gd name="T41" fmla="*/ 219 h 438"/>
                <a:gd name="T42" fmla="*/ 219 w 438"/>
                <a:gd name="T43" fmla="*/ 0 h 438"/>
                <a:gd name="T44" fmla="*/ 438 w 438"/>
                <a:gd name="T45" fmla="*/ 219 h 438"/>
                <a:gd name="T46" fmla="*/ 268 w 438"/>
                <a:gd name="T47" fmla="*/ 155 h 438"/>
                <a:gd name="T48" fmla="*/ 348 w 438"/>
                <a:gd name="T49" fmla="*/ 155 h 438"/>
                <a:gd name="T50" fmla="*/ 348 w 438"/>
                <a:gd name="T51" fmla="*/ 134 h 438"/>
                <a:gd name="T52" fmla="*/ 268 w 438"/>
                <a:gd name="T53" fmla="*/ 134 h 438"/>
                <a:gd name="T54" fmla="*/ 268 w 438"/>
                <a:gd name="T55" fmla="*/ 155 h 438"/>
                <a:gd name="T56" fmla="*/ 192 w 438"/>
                <a:gd name="T57" fmla="*/ 209 h 438"/>
                <a:gd name="T58" fmla="*/ 222 w 438"/>
                <a:gd name="T59" fmla="*/ 172 h 438"/>
                <a:gd name="T60" fmla="*/ 168 w 438"/>
                <a:gd name="T61" fmla="*/ 121 h 438"/>
                <a:gd name="T62" fmla="*/ 112 w 438"/>
                <a:gd name="T63" fmla="*/ 121 h 438"/>
                <a:gd name="T64" fmla="*/ 111 w 438"/>
                <a:gd name="T65" fmla="*/ 121 h 438"/>
                <a:gd name="T66" fmla="*/ 69 w 438"/>
                <a:gd name="T67" fmla="*/ 121 h 438"/>
                <a:gd name="T68" fmla="*/ 69 w 438"/>
                <a:gd name="T69" fmla="*/ 312 h 438"/>
                <a:gd name="T70" fmla="*/ 111 w 438"/>
                <a:gd name="T71" fmla="*/ 312 h 438"/>
                <a:gd name="T72" fmla="*/ 112 w 438"/>
                <a:gd name="T73" fmla="*/ 312 h 438"/>
                <a:gd name="T74" fmla="*/ 168 w 438"/>
                <a:gd name="T75" fmla="*/ 312 h 438"/>
                <a:gd name="T76" fmla="*/ 228 w 438"/>
                <a:gd name="T77" fmla="*/ 256 h 438"/>
                <a:gd name="T78" fmla="*/ 192 w 438"/>
                <a:gd name="T79" fmla="*/ 209 h 438"/>
                <a:gd name="T80" fmla="*/ 375 w 438"/>
                <a:gd name="T81" fmla="*/ 253 h 438"/>
                <a:gd name="T82" fmla="*/ 308 w 438"/>
                <a:gd name="T83" fmla="*/ 170 h 438"/>
                <a:gd name="T84" fmla="*/ 236 w 438"/>
                <a:gd name="T85" fmla="*/ 244 h 438"/>
                <a:gd name="T86" fmla="*/ 308 w 438"/>
                <a:gd name="T87" fmla="*/ 318 h 438"/>
                <a:gd name="T88" fmla="*/ 373 w 438"/>
                <a:gd name="T89" fmla="*/ 265 h 438"/>
                <a:gd name="T90" fmla="*/ 342 w 438"/>
                <a:gd name="T91" fmla="*/ 265 h 438"/>
                <a:gd name="T92" fmla="*/ 311 w 438"/>
                <a:gd name="T93" fmla="*/ 288 h 438"/>
                <a:gd name="T94" fmla="*/ 277 w 438"/>
                <a:gd name="T95" fmla="*/ 253 h 438"/>
                <a:gd name="T96" fmla="*/ 375 w 438"/>
                <a:gd name="T97" fmla="*/ 253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8" h="438">
                  <a:moveTo>
                    <a:pt x="339" y="227"/>
                  </a:moveTo>
                  <a:cubicBezTo>
                    <a:pt x="277" y="227"/>
                    <a:pt x="277" y="227"/>
                    <a:pt x="277" y="227"/>
                  </a:cubicBezTo>
                  <a:cubicBezTo>
                    <a:pt x="277" y="227"/>
                    <a:pt x="281" y="199"/>
                    <a:pt x="311" y="199"/>
                  </a:cubicBezTo>
                  <a:cubicBezTo>
                    <a:pt x="339" y="199"/>
                    <a:pt x="339" y="227"/>
                    <a:pt x="339" y="227"/>
                  </a:cubicBezTo>
                  <a:close/>
                  <a:moveTo>
                    <a:pt x="168" y="226"/>
                  </a:moveTo>
                  <a:cubicBezTo>
                    <a:pt x="168" y="226"/>
                    <a:pt x="168" y="226"/>
                    <a:pt x="112" y="226"/>
                  </a:cubicBezTo>
                  <a:cubicBezTo>
                    <a:pt x="112" y="226"/>
                    <a:pt x="112" y="226"/>
                    <a:pt x="112" y="279"/>
                  </a:cubicBezTo>
                  <a:cubicBezTo>
                    <a:pt x="112" y="279"/>
                    <a:pt x="112" y="279"/>
                    <a:pt x="162" y="279"/>
                  </a:cubicBezTo>
                  <a:cubicBezTo>
                    <a:pt x="162" y="279"/>
                    <a:pt x="162" y="279"/>
                    <a:pt x="164" y="279"/>
                  </a:cubicBezTo>
                  <a:cubicBezTo>
                    <a:pt x="173" y="279"/>
                    <a:pt x="188" y="276"/>
                    <a:pt x="188" y="254"/>
                  </a:cubicBezTo>
                  <a:cubicBezTo>
                    <a:pt x="188" y="226"/>
                    <a:pt x="168" y="226"/>
                    <a:pt x="168" y="226"/>
                  </a:cubicBezTo>
                  <a:close/>
                  <a:moveTo>
                    <a:pt x="182" y="175"/>
                  </a:moveTo>
                  <a:cubicBezTo>
                    <a:pt x="182" y="155"/>
                    <a:pt x="168" y="155"/>
                    <a:pt x="168" y="155"/>
                  </a:cubicBezTo>
                  <a:cubicBezTo>
                    <a:pt x="168" y="155"/>
                    <a:pt x="168" y="155"/>
                    <a:pt x="161" y="155"/>
                  </a:cubicBezTo>
                  <a:cubicBezTo>
                    <a:pt x="161" y="155"/>
                    <a:pt x="161" y="155"/>
                    <a:pt x="112" y="155"/>
                  </a:cubicBezTo>
                  <a:cubicBezTo>
                    <a:pt x="112" y="199"/>
                    <a:pt x="112" y="199"/>
                    <a:pt x="112" y="199"/>
                  </a:cubicBezTo>
                  <a:cubicBezTo>
                    <a:pt x="112" y="199"/>
                    <a:pt x="112" y="199"/>
                    <a:pt x="164" y="199"/>
                  </a:cubicBezTo>
                  <a:cubicBezTo>
                    <a:pt x="173" y="199"/>
                    <a:pt x="182" y="194"/>
                    <a:pt x="182" y="175"/>
                  </a:cubicBezTo>
                  <a:close/>
                  <a:moveTo>
                    <a:pt x="438" y="219"/>
                  </a:moveTo>
                  <a:cubicBezTo>
                    <a:pt x="438" y="339"/>
                    <a:pt x="339" y="438"/>
                    <a:pt x="219" y="438"/>
                  </a:cubicBezTo>
                  <a:cubicBezTo>
                    <a:pt x="99" y="438"/>
                    <a:pt x="0" y="339"/>
                    <a:pt x="0" y="219"/>
                  </a:cubicBezTo>
                  <a:cubicBezTo>
                    <a:pt x="0" y="99"/>
                    <a:pt x="99" y="0"/>
                    <a:pt x="219" y="0"/>
                  </a:cubicBezTo>
                  <a:cubicBezTo>
                    <a:pt x="339" y="0"/>
                    <a:pt x="438" y="99"/>
                    <a:pt x="438" y="219"/>
                  </a:cubicBezTo>
                  <a:close/>
                  <a:moveTo>
                    <a:pt x="268" y="155"/>
                  </a:moveTo>
                  <a:cubicBezTo>
                    <a:pt x="268" y="155"/>
                    <a:pt x="268" y="155"/>
                    <a:pt x="348" y="155"/>
                  </a:cubicBezTo>
                  <a:cubicBezTo>
                    <a:pt x="348" y="134"/>
                    <a:pt x="348" y="134"/>
                    <a:pt x="348" y="134"/>
                  </a:cubicBezTo>
                  <a:cubicBezTo>
                    <a:pt x="348" y="134"/>
                    <a:pt x="348" y="134"/>
                    <a:pt x="268" y="134"/>
                  </a:cubicBezTo>
                  <a:cubicBezTo>
                    <a:pt x="268" y="134"/>
                    <a:pt x="268" y="134"/>
                    <a:pt x="268" y="155"/>
                  </a:cubicBezTo>
                  <a:close/>
                  <a:moveTo>
                    <a:pt x="192" y="209"/>
                  </a:moveTo>
                  <a:cubicBezTo>
                    <a:pt x="192" y="209"/>
                    <a:pt x="222" y="206"/>
                    <a:pt x="222" y="172"/>
                  </a:cubicBezTo>
                  <a:cubicBezTo>
                    <a:pt x="222" y="139"/>
                    <a:pt x="198" y="121"/>
                    <a:pt x="168" y="121"/>
                  </a:cubicBezTo>
                  <a:cubicBezTo>
                    <a:pt x="112" y="121"/>
                    <a:pt x="112" y="121"/>
                    <a:pt x="112" y="121"/>
                  </a:cubicBezTo>
                  <a:cubicBezTo>
                    <a:pt x="111" y="121"/>
                    <a:pt x="111" y="121"/>
                    <a:pt x="111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312"/>
                    <a:pt x="69" y="312"/>
                    <a:pt x="69" y="312"/>
                  </a:cubicBezTo>
                  <a:cubicBezTo>
                    <a:pt x="111" y="312"/>
                    <a:pt x="111" y="312"/>
                    <a:pt x="111" y="312"/>
                  </a:cubicBezTo>
                  <a:cubicBezTo>
                    <a:pt x="112" y="312"/>
                    <a:pt x="112" y="312"/>
                    <a:pt x="112" y="312"/>
                  </a:cubicBezTo>
                  <a:cubicBezTo>
                    <a:pt x="168" y="312"/>
                    <a:pt x="168" y="312"/>
                    <a:pt x="168" y="312"/>
                  </a:cubicBezTo>
                  <a:cubicBezTo>
                    <a:pt x="168" y="312"/>
                    <a:pt x="228" y="315"/>
                    <a:pt x="228" y="256"/>
                  </a:cubicBezTo>
                  <a:cubicBezTo>
                    <a:pt x="228" y="256"/>
                    <a:pt x="231" y="209"/>
                    <a:pt x="192" y="209"/>
                  </a:cubicBezTo>
                  <a:close/>
                  <a:moveTo>
                    <a:pt x="375" y="253"/>
                  </a:moveTo>
                  <a:cubicBezTo>
                    <a:pt x="375" y="253"/>
                    <a:pt x="387" y="170"/>
                    <a:pt x="308" y="170"/>
                  </a:cubicBezTo>
                  <a:cubicBezTo>
                    <a:pt x="236" y="170"/>
                    <a:pt x="236" y="244"/>
                    <a:pt x="236" y="244"/>
                  </a:cubicBezTo>
                  <a:cubicBezTo>
                    <a:pt x="236" y="244"/>
                    <a:pt x="231" y="318"/>
                    <a:pt x="308" y="318"/>
                  </a:cubicBezTo>
                  <a:cubicBezTo>
                    <a:pt x="308" y="318"/>
                    <a:pt x="373" y="319"/>
                    <a:pt x="373" y="265"/>
                  </a:cubicBezTo>
                  <a:cubicBezTo>
                    <a:pt x="342" y="265"/>
                    <a:pt x="342" y="265"/>
                    <a:pt x="342" y="265"/>
                  </a:cubicBezTo>
                  <a:cubicBezTo>
                    <a:pt x="342" y="265"/>
                    <a:pt x="342" y="288"/>
                    <a:pt x="311" y="288"/>
                  </a:cubicBezTo>
                  <a:cubicBezTo>
                    <a:pt x="311" y="288"/>
                    <a:pt x="277" y="289"/>
                    <a:pt x="277" y="253"/>
                  </a:cubicBezTo>
                  <a:cubicBezTo>
                    <a:pt x="375" y="253"/>
                    <a:pt x="375" y="253"/>
                    <a:pt x="375" y="25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71" tIns="34286" rIns="68571" bIns="34286"/>
            <a:lstStyle/>
            <a:p>
              <a:pPr defTabSz="45709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49">
                <a:latin typeface="+mn-lt"/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3770" y="692775"/>
            <a:ext cx="6684473" cy="628409"/>
          </a:xfrm>
          <a:prstGeom prst="rect">
            <a:avLst/>
          </a:prstGeom>
        </p:spPr>
        <p:txBody>
          <a:bodyPr wrap="square" tIns="144000" bIns="108000">
            <a:spAutoFit/>
          </a:bodyPr>
          <a:lstStyle>
            <a:lvl1pPr algn="ctr"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088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2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5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0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16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5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7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3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3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7A2AA-0649-0E82-6B2C-702BB5DD1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0">
            <a:extLst>
              <a:ext uri="{FF2B5EF4-FFF2-40B4-BE49-F238E27FC236}">
                <a16:creationId xmlns:a16="http://schemas.microsoft.com/office/drawing/2014/main" id="{56570B26-545F-9705-723C-84318A51755A}"/>
              </a:ext>
            </a:extLst>
          </p:cNvPr>
          <p:cNvSpPr/>
          <p:nvPr/>
        </p:nvSpPr>
        <p:spPr>
          <a:xfrm rot="10800000" flipH="1">
            <a:off x="9854569" y="-1"/>
            <a:ext cx="2337432" cy="1796902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pic>
        <p:nvPicPr>
          <p:cNvPr id="2" name="Image 1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F5B65736-FA0E-9789-1FF3-2CCAF50CE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7730" y="6103889"/>
            <a:ext cx="2302736" cy="46137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DD07FD5-165D-8C0A-F72E-A5B0FC4DC6D8}"/>
              </a:ext>
            </a:extLst>
          </p:cNvPr>
          <p:cNvSpPr txBox="1"/>
          <p:nvPr/>
        </p:nvSpPr>
        <p:spPr>
          <a:xfrm>
            <a:off x="3000751" y="3597051"/>
            <a:ext cx="6190497" cy="6623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>
                <a:ea typeface="Open Sans"/>
                <a:cs typeface="Open Sans"/>
              </a:rPr>
              <a:t>PARTAGE D'EXPERTISE </a:t>
            </a:r>
            <a:endParaRPr lang="fr-FR" sz="2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04349E8-4E87-6C73-6BE5-E98518CE4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032" y="5371222"/>
            <a:ext cx="5791200" cy="15113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4E5056D-3088-552F-27D5-4A36B9D6C113}"/>
              </a:ext>
            </a:extLst>
          </p:cNvPr>
          <p:cNvSpPr/>
          <p:nvPr/>
        </p:nvSpPr>
        <p:spPr>
          <a:xfrm rot="21183038">
            <a:off x="4119563" y="2498761"/>
            <a:ext cx="552826" cy="930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Une image contenant Police, Graphique, symbole, logo&#10;&#10;Description générée automatiquement">
            <a:extLst>
              <a:ext uri="{FF2B5EF4-FFF2-40B4-BE49-F238E27FC236}">
                <a16:creationId xmlns:a16="http://schemas.microsoft.com/office/drawing/2014/main" id="{BC73AB71-EA72-1EE2-D6F5-EA1068F39CC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1" b="12384"/>
          <a:stretch/>
        </p:blipFill>
        <p:spPr>
          <a:xfrm>
            <a:off x="739989" y="1570008"/>
            <a:ext cx="9663467" cy="210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6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F9102B3-1FBE-BE73-9D0A-B08ED17D414D}"/>
              </a:ext>
            </a:extLst>
          </p:cNvPr>
          <p:cNvSpPr txBox="1"/>
          <p:nvPr/>
        </p:nvSpPr>
        <p:spPr>
          <a:xfrm>
            <a:off x="1614828" y="0"/>
            <a:ext cx="9281772" cy="125444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Open Sans"/>
                <a:cs typeface="Open Sans"/>
              </a:rPr>
              <a:t>Orientation vers les autres acteurs du réseau</a:t>
            </a:r>
            <a:endParaRPr lang="fr-FR" sz="4000" dirty="0">
              <a:solidFill>
                <a:srgbClr val="3C3C3C"/>
              </a:solidFill>
              <a:latin typeface="Calibri"/>
              <a:ea typeface="Open Sans"/>
              <a:cs typeface="Open Sans"/>
            </a:endParaRPr>
          </a:p>
          <a:p>
            <a:pPr algn="just">
              <a:lnSpc>
                <a:spcPct val="150000"/>
              </a:lnSpc>
            </a:pPr>
            <a:endParaRPr lang="fr-FR" sz="1600" dirty="0">
              <a:latin typeface="Calibri"/>
              <a:ea typeface="Open Sans"/>
              <a:cs typeface="Open San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C1EF5A-4DF1-FFBA-2584-9A9B6ECE0D01}"/>
              </a:ext>
            </a:extLst>
          </p:cNvPr>
          <p:cNvSpPr txBox="1"/>
          <p:nvPr/>
        </p:nvSpPr>
        <p:spPr>
          <a:xfrm>
            <a:off x="1614828" y="823559"/>
            <a:ext cx="6710465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aide-t-elle les professionnels de première ligne à mieux orienter les patients/usagers ? Si oui, comment ?</a:t>
            </a:r>
            <a:r>
              <a:rPr lang="fr-FR" sz="1400" dirty="0"/>
              <a:t> </a:t>
            </a: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07504FE3-959F-BB1F-5B8F-E6ABB58628FE}"/>
              </a:ext>
            </a:extLst>
          </p:cNvPr>
          <p:cNvSpPr/>
          <p:nvPr/>
        </p:nvSpPr>
        <p:spPr>
          <a:xfrm>
            <a:off x="0" y="9"/>
            <a:ext cx="1541463" cy="1577975"/>
          </a:xfrm>
          <a:custGeom>
            <a:avLst/>
            <a:gdLst>
              <a:gd name="connsiteX0" fmla="*/ 0 w 2255640"/>
              <a:gd name="connsiteY0" fmla="*/ 0 h 2310873"/>
              <a:gd name="connsiteX1" fmla="*/ 2148792 w 2255640"/>
              <a:gd name="connsiteY1" fmla="*/ 0 h 2310873"/>
              <a:gd name="connsiteX2" fmla="*/ 2205557 w 2255640"/>
              <a:gd name="connsiteY2" fmla="*/ 114638 h 2310873"/>
              <a:gd name="connsiteX3" fmla="*/ 2227537 w 2255640"/>
              <a:gd name="connsiteY3" fmla="*/ 541051 h 2310873"/>
              <a:gd name="connsiteX4" fmla="*/ 1168713 w 2255640"/>
              <a:gd name="connsiteY4" fmla="*/ 1335088 h 2310873"/>
              <a:gd name="connsiteX5" fmla="*/ 64258 w 2255640"/>
              <a:gd name="connsiteY5" fmla="*/ 2241037 h 2310873"/>
              <a:gd name="connsiteX6" fmla="*/ 0 w 2255640"/>
              <a:gd name="connsiteY6" fmla="*/ 2310873 h 231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5640" h="2310873">
                <a:moveTo>
                  <a:pt x="0" y="0"/>
                </a:moveTo>
                <a:lnTo>
                  <a:pt x="2148792" y="0"/>
                </a:lnTo>
                <a:lnTo>
                  <a:pt x="2205557" y="114638"/>
                </a:lnTo>
                <a:cubicBezTo>
                  <a:pt x="2261285" y="256730"/>
                  <a:pt x="2273242" y="401357"/>
                  <a:pt x="2227537" y="541051"/>
                </a:cubicBezTo>
                <a:cubicBezTo>
                  <a:pt x="2078390" y="997066"/>
                  <a:pt x="1584868" y="1169890"/>
                  <a:pt x="1168713" y="1335088"/>
                </a:cubicBezTo>
                <a:cubicBezTo>
                  <a:pt x="598391" y="1561532"/>
                  <a:pt x="313138" y="1959670"/>
                  <a:pt x="64258" y="2241037"/>
                </a:cubicBezTo>
                <a:lnTo>
                  <a:pt x="0" y="2310873"/>
                </a:lnTo>
                <a:close/>
              </a:path>
            </a:pathLst>
          </a:custGeom>
          <a:solidFill>
            <a:srgbClr val="FFCA00"/>
          </a:solidFill>
          <a:ln w="604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76CC2E1B-A1E0-BC1E-E379-6645B4E63FDE}"/>
              </a:ext>
            </a:extLst>
          </p:cNvPr>
          <p:cNvSpPr/>
          <p:nvPr/>
        </p:nvSpPr>
        <p:spPr>
          <a:xfrm>
            <a:off x="9601200" y="4531393"/>
            <a:ext cx="2590800" cy="2326607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00B0F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</p:spTree>
    <p:extLst>
      <p:ext uri="{BB962C8B-B14F-4D97-AF65-F5344CB8AC3E}">
        <p14:creationId xmlns:p14="http://schemas.microsoft.com/office/powerpoint/2010/main" val="371173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BEAC355-ABE6-ACFD-A2D4-A2C2728555A9}"/>
              </a:ext>
            </a:extLst>
          </p:cNvPr>
          <p:cNvSpPr txBox="1"/>
          <p:nvPr/>
        </p:nvSpPr>
        <p:spPr>
          <a:xfrm>
            <a:off x="309597" y="0"/>
            <a:ext cx="6381683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Planning et durée des séances 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30AFD3FA-6D13-95D5-48B7-020D3FFECF64}"/>
              </a:ext>
            </a:extLst>
          </p:cNvPr>
          <p:cNvSpPr/>
          <p:nvPr/>
        </p:nvSpPr>
        <p:spPr>
          <a:xfrm rot="-5400000">
            <a:off x="10818019" y="73819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BCEAFF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1E9306-C164-9916-2380-C880649403C4}"/>
              </a:ext>
            </a:extLst>
          </p:cNvPr>
          <p:cNvSpPr txBox="1"/>
          <p:nvPr/>
        </p:nvSpPr>
        <p:spPr>
          <a:xfrm>
            <a:off x="309591" y="748646"/>
            <a:ext cx="6560292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Présentez la durée et éventuellement le nombre de module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" name="Freeform: Shape 44">
            <a:extLst>
              <a:ext uri="{FF2B5EF4-FFF2-40B4-BE49-F238E27FC236}">
                <a16:creationId xmlns:a16="http://schemas.microsoft.com/office/drawing/2014/main" id="{26BA9681-E0AD-7F9A-7B07-6D4DD04592DF}"/>
              </a:ext>
            </a:extLst>
          </p:cNvPr>
          <p:cNvSpPr/>
          <p:nvPr/>
        </p:nvSpPr>
        <p:spPr>
          <a:xfrm rot="16200000">
            <a:off x="-1171448" y="4754414"/>
            <a:ext cx="46310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BC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847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84C103-3419-7B39-941D-45BAFFEC78CA}"/>
              </a:ext>
            </a:extLst>
          </p:cNvPr>
          <p:cNvSpPr txBox="1"/>
          <p:nvPr/>
        </p:nvSpPr>
        <p:spPr>
          <a:xfrm>
            <a:off x="2572676" y="137720"/>
            <a:ext cx="5191934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Calendrier et récurrence 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3E725E-9293-71F2-0E6B-488742EFC4D2}"/>
              </a:ext>
            </a:extLst>
          </p:cNvPr>
          <p:cNvSpPr txBox="1"/>
          <p:nvPr/>
        </p:nvSpPr>
        <p:spPr>
          <a:xfrm>
            <a:off x="2572679" y="876835"/>
            <a:ext cx="6560292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À partir de quand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pourrait-elle débuter ? 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338A0B7E-D3A1-D94D-368B-C155EC2C3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48805">
            <a:off x="-5131944" y="-2249642"/>
            <a:ext cx="9686127" cy="683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22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84C103-3419-7B39-941D-45BAFFEC78CA}"/>
              </a:ext>
            </a:extLst>
          </p:cNvPr>
          <p:cNvSpPr txBox="1"/>
          <p:nvPr/>
        </p:nvSpPr>
        <p:spPr>
          <a:xfrm>
            <a:off x="407552" y="145905"/>
            <a:ext cx="8371844" cy="1046440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/>
            <a:r>
              <a:rPr lang="fr-FR" sz="3400" dirty="0">
                <a:solidFill>
                  <a:srgbClr val="00B0F0"/>
                </a:solidFill>
                <a:latin typeface="Calibri"/>
                <a:ea typeface="Open Sans"/>
                <a:cs typeface="Open Sans"/>
              </a:rPr>
              <a:t>Articulation et complémentarité avec les offres </a:t>
            </a:r>
            <a:endParaRPr lang="fr-FR" sz="3400" dirty="0">
              <a:solidFill>
                <a:srgbClr val="00B0F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/>
            <a:r>
              <a:rPr lang="fr-FR" sz="3400" dirty="0">
                <a:solidFill>
                  <a:srgbClr val="00B0F0"/>
                </a:solidFill>
                <a:latin typeface="Calibri"/>
                <a:ea typeface="Open Sans"/>
                <a:cs typeface="Open Sans"/>
              </a:rPr>
              <a:t>de formations dans le réseau existant</a:t>
            </a:r>
            <a:r>
              <a:rPr lang="fr-FR" sz="34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 </a:t>
            </a:r>
            <a:endParaRPr lang="fr-FR" sz="3400" dirty="0">
              <a:solidFill>
                <a:srgbClr val="00B0F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3E725E-9293-71F2-0E6B-488742EFC4D2}"/>
              </a:ext>
            </a:extLst>
          </p:cNvPr>
          <p:cNvSpPr txBox="1"/>
          <p:nvPr/>
        </p:nvSpPr>
        <p:spPr>
          <a:xfrm>
            <a:off x="407552" y="1325619"/>
            <a:ext cx="7808458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Open Sans"/>
                <a:cs typeface="Open Sans"/>
              </a:rPr>
              <a:t>Quels sont les opérateurs qui proposent des formations en lien avec votre thématique et votre public ? </a:t>
            </a:r>
          </a:p>
          <a:p>
            <a:pPr algn="just"/>
            <a:r>
              <a:rPr lang="fr-FR" sz="1400" dirty="0">
                <a:latin typeface="Calibri"/>
                <a:ea typeface="Open Sans"/>
                <a:cs typeface="Open Sans"/>
              </a:rPr>
              <a:t>Quel type d'articulation avez-vous prévu avec eux ? Le partenaire à qui se destine le module est-il lié à un opérateur de formation officiel ? </a:t>
            </a:r>
          </a:p>
        </p:txBody>
      </p:sp>
      <p:sp>
        <p:nvSpPr>
          <p:cNvPr id="3" name="Freeform: Shape 44">
            <a:extLst>
              <a:ext uri="{FF2B5EF4-FFF2-40B4-BE49-F238E27FC236}">
                <a16:creationId xmlns:a16="http://schemas.microsoft.com/office/drawing/2014/main" id="{56C02B09-4D2A-7127-F561-6221406D0228}"/>
              </a:ext>
            </a:extLst>
          </p:cNvPr>
          <p:cNvSpPr/>
          <p:nvPr/>
        </p:nvSpPr>
        <p:spPr>
          <a:xfrm rot="10800000">
            <a:off x="8216011" y="4672614"/>
            <a:ext cx="46310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FFCA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280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8D10FB1-3F55-E5FD-AE95-99D7381B4626}"/>
              </a:ext>
            </a:extLst>
          </p:cNvPr>
          <p:cNvSpPr txBox="1"/>
          <p:nvPr/>
        </p:nvSpPr>
        <p:spPr>
          <a:xfrm>
            <a:off x="343895" y="186982"/>
            <a:ext cx="7727885" cy="110799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/>
            <a:r>
              <a:rPr lang="fr-FR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Outils d’évaluation des apprentissages et </a:t>
            </a:r>
          </a:p>
          <a:p>
            <a:pPr algn="just"/>
            <a:r>
              <a:rPr lang="fr-FR" sz="36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évaluation de votre </a:t>
            </a:r>
            <a:r>
              <a:rPr lang="fr-FR" sz="3600" dirty="0" err="1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clairvision</a:t>
            </a:r>
            <a:r>
              <a:rPr lang="fr-FR" sz="36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 théorique </a:t>
            </a:r>
            <a:endParaRPr lang="fr-FR" dirty="0">
              <a:solidFill>
                <a:srgbClr val="00B0F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1E43EAF3-8968-1B73-C813-B34EA375A989}"/>
              </a:ext>
            </a:extLst>
          </p:cNvPr>
          <p:cNvSpPr/>
          <p:nvPr/>
        </p:nvSpPr>
        <p:spPr>
          <a:xfrm rot="16200000">
            <a:off x="10818019" y="73825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>
              <a:solidFill>
                <a:srgbClr val="FFCA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26D000F-DCB4-3013-91E1-E1509416026B}"/>
              </a:ext>
            </a:extLst>
          </p:cNvPr>
          <p:cNvSpPr txBox="1"/>
          <p:nvPr/>
        </p:nvSpPr>
        <p:spPr>
          <a:xfrm>
            <a:off x="343895" y="1438410"/>
            <a:ext cx="6896877" cy="72064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Quels sont les critères qui vous permettent d'évaluer les acquis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? (faites votre propre grille d'évaluation)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  <p:sp>
        <p:nvSpPr>
          <p:cNvPr id="5" name="Freeform: Shape 44">
            <a:extLst>
              <a:ext uri="{FF2B5EF4-FFF2-40B4-BE49-F238E27FC236}">
                <a16:creationId xmlns:a16="http://schemas.microsoft.com/office/drawing/2014/main" id="{18610419-605A-8F9F-4E6F-A8579C59218D}"/>
              </a:ext>
            </a:extLst>
          </p:cNvPr>
          <p:cNvSpPr/>
          <p:nvPr/>
        </p:nvSpPr>
        <p:spPr>
          <a:xfrm rot="10800000">
            <a:off x="4303230" y="5283386"/>
            <a:ext cx="87678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BC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007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6CD03-D4F1-81C5-31B9-2A9686708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F4C0F06-A3C2-69A7-6957-7B6A5C3F4430}"/>
              </a:ext>
            </a:extLst>
          </p:cNvPr>
          <p:cNvSpPr txBox="1"/>
          <p:nvPr/>
        </p:nvSpPr>
        <p:spPr>
          <a:xfrm>
            <a:off x="3208689" y="2168609"/>
            <a:ext cx="8034892" cy="11176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5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Merci pour votre implication</a:t>
            </a:r>
            <a:endParaRPr lang="fr-FR" sz="32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6FDA6978-955D-D8D2-2914-9121CB1F3CD1}"/>
              </a:ext>
            </a:extLst>
          </p:cNvPr>
          <p:cNvSpPr/>
          <p:nvPr/>
        </p:nvSpPr>
        <p:spPr>
          <a:xfrm rot="10800000">
            <a:off x="-1398001" y="0"/>
            <a:ext cx="5730875" cy="6858000"/>
          </a:xfrm>
          <a:custGeom>
            <a:avLst/>
            <a:gdLst>
              <a:gd name="connsiteX0" fmla="*/ 0 w 6853864"/>
              <a:gd name="connsiteY0" fmla="*/ 0 h 6858000"/>
              <a:gd name="connsiteX1" fmla="*/ 6853864 w 6853864"/>
              <a:gd name="connsiteY1" fmla="*/ 0 h 6858000"/>
              <a:gd name="connsiteX2" fmla="*/ 6853864 w 6853864"/>
              <a:gd name="connsiteY2" fmla="*/ 6858000 h 6858000"/>
              <a:gd name="connsiteX3" fmla="*/ 1298514 w 6853864"/>
              <a:gd name="connsiteY3" fmla="*/ 6858000 h 6858000"/>
              <a:gd name="connsiteX4" fmla="*/ 1353736 w 6853864"/>
              <a:gd name="connsiteY4" fmla="*/ 6738202 h 6858000"/>
              <a:gd name="connsiteX5" fmla="*/ 3202792 w 6853864"/>
              <a:gd name="connsiteY5" fmla="*/ 4155115 h 6858000"/>
              <a:gd name="connsiteX6" fmla="*/ 2808343 w 6853864"/>
              <a:gd name="connsiteY6" fmla="*/ 1453925 h 6858000"/>
              <a:gd name="connsiteX7" fmla="*/ 346977 w 6853864"/>
              <a:gd name="connsiteY7" fmla="*/ 248908 h 6858000"/>
              <a:gd name="connsiteX8" fmla="*/ 86967 w 6853864"/>
              <a:gd name="connsiteY8" fmla="*/ 65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64" h="6858000">
                <a:moveTo>
                  <a:pt x="0" y="0"/>
                </a:moveTo>
                <a:lnTo>
                  <a:pt x="6853864" y="0"/>
                </a:lnTo>
                <a:lnTo>
                  <a:pt x="6853864" y="6858000"/>
                </a:lnTo>
                <a:lnTo>
                  <a:pt x="1298514" y="6858000"/>
                </a:lnTo>
                <a:lnTo>
                  <a:pt x="1353736" y="6738202"/>
                </a:lnTo>
                <a:cubicBezTo>
                  <a:pt x="1785816" y="5949619"/>
                  <a:pt x="2854087" y="5600217"/>
                  <a:pt x="3202792" y="4155115"/>
                </a:cubicBezTo>
                <a:cubicBezTo>
                  <a:pt x="3390958" y="3374643"/>
                  <a:pt x="3388464" y="2196132"/>
                  <a:pt x="2808343" y="1453925"/>
                </a:cubicBezTo>
                <a:cubicBezTo>
                  <a:pt x="2214573" y="694171"/>
                  <a:pt x="1549072" y="1073771"/>
                  <a:pt x="346977" y="248908"/>
                </a:cubicBezTo>
                <a:cubicBezTo>
                  <a:pt x="273388" y="198403"/>
                  <a:pt x="184835" y="137642"/>
                  <a:pt x="86967" y="65535"/>
                </a:cubicBezTo>
                <a:close/>
              </a:path>
            </a:pathLst>
          </a:custGeom>
          <a:solidFill>
            <a:srgbClr val="FFCA00"/>
          </a:solidFill>
          <a:ln w="605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pic>
        <p:nvPicPr>
          <p:cNvPr id="2" name="Image 1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08121EC9-6D05-2F12-6F96-E7D2F21F4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898" y="3414832"/>
            <a:ext cx="2927038" cy="58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9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849D7ED-6D34-F79F-E873-8CA227235163}"/>
              </a:ext>
            </a:extLst>
          </p:cNvPr>
          <p:cNvSpPr txBox="1"/>
          <p:nvPr/>
        </p:nvSpPr>
        <p:spPr>
          <a:xfrm>
            <a:off x="438780" y="100705"/>
            <a:ext cx="2507161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Thématique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1E4FC3-CACA-DD0E-57C6-DD89E9EBC123}"/>
              </a:ext>
            </a:extLst>
          </p:cNvPr>
          <p:cNvSpPr txBox="1"/>
          <p:nvPr/>
        </p:nvSpPr>
        <p:spPr>
          <a:xfrm>
            <a:off x="438782" y="865083"/>
            <a:ext cx="6282775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Précisez la thématique que vous avez choisie  :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2A202CE-A7A2-CF62-28C2-A940971DFA83}"/>
              </a:ext>
            </a:extLst>
          </p:cNvPr>
          <p:cNvSpPr/>
          <p:nvPr/>
        </p:nvSpPr>
        <p:spPr>
          <a:xfrm>
            <a:off x="7689109" y="0"/>
            <a:ext cx="5730875" cy="6858000"/>
          </a:xfrm>
          <a:custGeom>
            <a:avLst/>
            <a:gdLst>
              <a:gd name="connsiteX0" fmla="*/ 0 w 6853864"/>
              <a:gd name="connsiteY0" fmla="*/ 0 h 6858000"/>
              <a:gd name="connsiteX1" fmla="*/ 6853864 w 6853864"/>
              <a:gd name="connsiteY1" fmla="*/ 0 h 6858000"/>
              <a:gd name="connsiteX2" fmla="*/ 6853864 w 6853864"/>
              <a:gd name="connsiteY2" fmla="*/ 6858000 h 6858000"/>
              <a:gd name="connsiteX3" fmla="*/ 1298514 w 6853864"/>
              <a:gd name="connsiteY3" fmla="*/ 6858000 h 6858000"/>
              <a:gd name="connsiteX4" fmla="*/ 1353736 w 6853864"/>
              <a:gd name="connsiteY4" fmla="*/ 6738202 h 6858000"/>
              <a:gd name="connsiteX5" fmla="*/ 3202792 w 6853864"/>
              <a:gd name="connsiteY5" fmla="*/ 4155115 h 6858000"/>
              <a:gd name="connsiteX6" fmla="*/ 2808343 w 6853864"/>
              <a:gd name="connsiteY6" fmla="*/ 1453925 h 6858000"/>
              <a:gd name="connsiteX7" fmla="*/ 346977 w 6853864"/>
              <a:gd name="connsiteY7" fmla="*/ 248908 h 6858000"/>
              <a:gd name="connsiteX8" fmla="*/ 86967 w 6853864"/>
              <a:gd name="connsiteY8" fmla="*/ 65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64" h="6858000">
                <a:moveTo>
                  <a:pt x="0" y="0"/>
                </a:moveTo>
                <a:lnTo>
                  <a:pt x="6853864" y="0"/>
                </a:lnTo>
                <a:lnTo>
                  <a:pt x="6853864" y="6858000"/>
                </a:lnTo>
                <a:lnTo>
                  <a:pt x="1298514" y="6858000"/>
                </a:lnTo>
                <a:lnTo>
                  <a:pt x="1353736" y="6738202"/>
                </a:lnTo>
                <a:cubicBezTo>
                  <a:pt x="1785816" y="5949619"/>
                  <a:pt x="2854087" y="5600217"/>
                  <a:pt x="3202792" y="4155115"/>
                </a:cubicBezTo>
                <a:cubicBezTo>
                  <a:pt x="3390958" y="3374643"/>
                  <a:pt x="3388464" y="2196132"/>
                  <a:pt x="2808343" y="1453925"/>
                </a:cubicBezTo>
                <a:cubicBezTo>
                  <a:pt x="2214573" y="694171"/>
                  <a:pt x="1549072" y="1073771"/>
                  <a:pt x="346977" y="248908"/>
                </a:cubicBezTo>
                <a:cubicBezTo>
                  <a:pt x="273388" y="198403"/>
                  <a:pt x="184835" y="137642"/>
                  <a:pt x="86967" y="65535"/>
                </a:cubicBezTo>
                <a:close/>
              </a:path>
            </a:pathLst>
          </a:custGeom>
          <a:solidFill>
            <a:srgbClr val="FFCA00"/>
          </a:solidFill>
          <a:ln w="605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212C629-A0CD-4854-D5E9-56482E583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107419"/>
            <a:ext cx="1581665" cy="175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5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911A5-2670-8E97-530E-65800262B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EE07A25-D7F9-1413-4AFC-76266B59CE87}"/>
              </a:ext>
            </a:extLst>
          </p:cNvPr>
          <p:cNvSpPr txBox="1"/>
          <p:nvPr/>
        </p:nvSpPr>
        <p:spPr>
          <a:xfrm>
            <a:off x="317912" y="0"/>
            <a:ext cx="2574423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Public cible  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398D740-56F8-7929-AACC-70EE732E4113}"/>
              </a:ext>
            </a:extLst>
          </p:cNvPr>
          <p:cNvSpPr txBox="1"/>
          <p:nvPr/>
        </p:nvSpPr>
        <p:spPr>
          <a:xfrm>
            <a:off x="341555" y="745106"/>
            <a:ext cx="6560292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endParaRPr lang="fr-FR" sz="14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fr-FR" sz="1400" b="1" dirty="0">
                <a:latin typeface="Calibri"/>
                <a:ea typeface="Calibri"/>
                <a:cs typeface="Calibri"/>
              </a:rPr>
              <a:t>PUBLIC-CIBLE DIRECT</a:t>
            </a:r>
          </a:p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À quels professionnels va s’adresser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1820E-4B9F-7F23-D5A0-87080B33D684}"/>
              </a:ext>
            </a:extLst>
          </p:cNvPr>
          <p:cNvSpPr txBox="1"/>
          <p:nvPr/>
        </p:nvSpPr>
        <p:spPr>
          <a:xfrm>
            <a:off x="341561" y="3035142"/>
            <a:ext cx="6963691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endParaRPr lang="fr-FR" sz="14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fr-FR" sz="1400" b="1" dirty="0">
                <a:latin typeface="Calibri"/>
                <a:ea typeface="Calibri"/>
                <a:cs typeface="Calibri"/>
              </a:rPr>
              <a:t>PUBLIC-CIBLE INDIRECT</a:t>
            </a:r>
          </a:p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Quels bénéficiaires seront concernés par les retombées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58EC1C5-71FB-D27B-E5E9-D912E0A95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281932" y="4201296"/>
            <a:ext cx="3910067" cy="265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7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92063D9-2C13-3761-4FD6-91BEE54D49CF}"/>
              </a:ext>
            </a:extLst>
          </p:cNvPr>
          <p:cNvSpPr txBox="1"/>
          <p:nvPr/>
        </p:nvSpPr>
        <p:spPr>
          <a:xfrm>
            <a:off x="334089" y="0"/>
            <a:ext cx="2379819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BF8C4F4-0269-7474-CA5D-919CD621DE1B}"/>
              </a:ext>
            </a:extLst>
          </p:cNvPr>
          <p:cNvSpPr txBox="1"/>
          <p:nvPr/>
        </p:nvSpPr>
        <p:spPr>
          <a:xfrm>
            <a:off x="368509" y="768573"/>
            <a:ext cx="6840365" cy="61286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Décrivez la structure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(programme/plan de votre intervention)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6D1ADF3-B226-8936-09C7-EBD25A462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10200"/>
            <a:ext cx="1308100" cy="1447800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FC095002-4512-0374-7A17-6AA7277F7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67038" y="-1325421"/>
            <a:ext cx="7774693" cy="548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9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D1DD5-4414-279A-7181-F23762DEB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77A7144-DD77-34D1-0DE2-3071A39EC568}"/>
              </a:ext>
            </a:extLst>
          </p:cNvPr>
          <p:cNvSpPr txBox="1"/>
          <p:nvPr/>
        </p:nvSpPr>
        <p:spPr>
          <a:xfrm>
            <a:off x="364534" y="240280"/>
            <a:ext cx="1920398" cy="615553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/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Expertise</a:t>
            </a:r>
            <a:endParaRPr lang="fr-FR" sz="4000" dirty="0">
              <a:solidFill>
                <a:srgbClr val="00B0F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A567D0F5-CC5A-215E-7065-E54F09549209}"/>
              </a:ext>
            </a:extLst>
          </p:cNvPr>
          <p:cNvSpPr/>
          <p:nvPr/>
        </p:nvSpPr>
        <p:spPr>
          <a:xfrm rot="5400000">
            <a:off x="-73819" y="5484019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>
              <a:solidFill>
                <a:srgbClr val="FFCA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E9202AD-4721-0F8F-2D80-486B9C240BB4}"/>
              </a:ext>
            </a:extLst>
          </p:cNvPr>
          <p:cNvSpPr txBox="1"/>
          <p:nvPr/>
        </p:nvSpPr>
        <p:spPr>
          <a:xfrm>
            <a:off x="364534" y="891691"/>
            <a:ext cx="6282775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Parcours professionnel et formation(s) qui justifient votre expertise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2" name="Freeform 6">
            <a:extLst>
              <a:ext uri="{FF2B5EF4-FFF2-40B4-BE49-F238E27FC236}">
                <a16:creationId xmlns:a16="http://schemas.microsoft.com/office/drawing/2014/main" id="{65BC95B5-32F9-CFBC-4D66-BD42C8F048F1}"/>
              </a:ext>
            </a:extLst>
          </p:cNvPr>
          <p:cNvSpPr/>
          <p:nvPr/>
        </p:nvSpPr>
        <p:spPr>
          <a:xfrm>
            <a:off x="7855632" y="0"/>
            <a:ext cx="5730875" cy="6858000"/>
          </a:xfrm>
          <a:custGeom>
            <a:avLst/>
            <a:gdLst>
              <a:gd name="connsiteX0" fmla="*/ 0 w 6853864"/>
              <a:gd name="connsiteY0" fmla="*/ 0 h 6858000"/>
              <a:gd name="connsiteX1" fmla="*/ 6853864 w 6853864"/>
              <a:gd name="connsiteY1" fmla="*/ 0 h 6858000"/>
              <a:gd name="connsiteX2" fmla="*/ 6853864 w 6853864"/>
              <a:gd name="connsiteY2" fmla="*/ 6858000 h 6858000"/>
              <a:gd name="connsiteX3" fmla="*/ 1298514 w 6853864"/>
              <a:gd name="connsiteY3" fmla="*/ 6858000 h 6858000"/>
              <a:gd name="connsiteX4" fmla="*/ 1353736 w 6853864"/>
              <a:gd name="connsiteY4" fmla="*/ 6738202 h 6858000"/>
              <a:gd name="connsiteX5" fmla="*/ 3202792 w 6853864"/>
              <a:gd name="connsiteY5" fmla="*/ 4155115 h 6858000"/>
              <a:gd name="connsiteX6" fmla="*/ 2808343 w 6853864"/>
              <a:gd name="connsiteY6" fmla="*/ 1453925 h 6858000"/>
              <a:gd name="connsiteX7" fmla="*/ 346977 w 6853864"/>
              <a:gd name="connsiteY7" fmla="*/ 248908 h 6858000"/>
              <a:gd name="connsiteX8" fmla="*/ 86967 w 6853864"/>
              <a:gd name="connsiteY8" fmla="*/ 65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64" h="6858000">
                <a:moveTo>
                  <a:pt x="0" y="0"/>
                </a:moveTo>
                <a:lnTo>
                  <a:pt x="6853864" y="0"/>
                </a:lnTo>
                <a:lnTo>
                  <a:pt x="6853864" y="6858000"/>
                </a:lnTo>
                <a:lnTo>
                  <a:pt x="1298514" y="6858000"/>
                </a:lnTo>
                <a:lnTo>
                  <a:pt x="1353736" y="6738202"/>
                </a:lnTo>
                <a:cubicBezTo>
                  <a:pt x="1785816" y="5949619"/>
                  <a:pt x="2854087" y="5600217"/>
                  <a:pt x="3202792" y="4155115"/>
                </a:cubicBezTo>
                <a:cubicBezTo>
                  <a:pt x="3390958" y="3374643"/>
                  <a:pt x="3388464" y="2196132"/>
                  <a:pt x="2808343" y="1453925"/>
                </a:cubicBezTo>
                <a:cubicBezTo>
                  <a:pt x="2214573" y="694171"/>
                  <a:pt x="1549072" y="1073771"/>
                  <a:pt x="346977" y="248908"/>
                </a:cubicBezTo>
                <a:cubicBezTo>
                  <a:pt x="273388" y="198403"/>
                  <a:pt x="184835" y="137642"/>
                  <a:pt x="86967" y="65535"/>
                </a:cubicBezTo>
                <a:close/>
              </a:path>
            </a:pathLst>
          </a:custGeom>
          <a:solidFill>
            <a:srgbClr val="00B0F0"/>
          </a:solidFill>
          <a:ln w="6058" cap="flat">
            <a:solidFill>
              <a:srgbClr val="00B0F0"/>
            </a:solidFill>
            <a:prstDash val="solid"/>
            <a:miter/>
          </a:ln>
        </p:spPr>
        <p:txBody>
          <a:bodyPr anchor="ctr"/>
          <a:lstStyle/>
          <a:p>
            <a:pPr defTabSz="4571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49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949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713E71F-8430-4C9C-03EE-0C78A1C9C5F0}"/>
              </a:ext>
            </a:extLst>
          </p:cNvPr>
          <p:cNvSpPr txBox="1"/>
          <p:nvPr/>
        </p:nvSpPr>
        <p:spPr>
          <a:xfrm>
            <a:off x="1073247" y="-494"/>
            <a:ext cx="3153299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Renforcements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846810-4948-5524-E4C9-ABE020565A06}"/>
              </a:ext>
            </a:extLst>
          </p:cNvPr>
          <p:cNvSpPr txBox="1"/>
          <p:nvPr/>
        </p:nvSpPr>
        <p:spPr>
          <a:xfrm>
            <a:off x="1085166" y="759271"/>
            <a:ext cx="6282775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Expliquez comment vous mettez en œuvre chacun des renforcements attendus ?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81DD6880-AC90-7356-3959-C6F79DE57C8F}"/>
              </a:ext>
            </a:extLst>
          </p:cNvPr>
          <p:cNvSpPr/>
          <p:nvPr/>
        </p:nvSpPr>
        <p:spPr>
          <a:xfrm rot="-5400000">
            <a:off x="10818019" y="73818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10" name="Freeform: Shape 44">
            <a:extLst>
              <a:ext uri="{FF2B5EF4-FFF2-40B4-BE49-F238E27FC236}">
                <a16:creationId xmlns:a16="http://schemas.microsoft.com/office/drawing/2014/main" id="{BDBE783F-2C82-EC8F-AEE5-97A3D794DA31}"/>
              </a:ext>
            </a:extLst>
          </p:cNvPr>
          <p:cNvSpPr/>
          <p:nvPr/>
        </p:nvSpPr>
        <p:spPr>
          <a:xfrm rot="16200000">
            <a:off x="-3744929" y="3488917"/>
            <a:ext cx="87678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BCEAFF"/>
          </a:solidFill>
          <a:ln w="9525">
            <a:solidFill>
              <a:srgbClr val="BC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06E1724-8BC2-3831-8A78-A6A2A39E5424}"/>
              </a:ext>
            </a:extLst>
          </p:cNvPr>
          <p:cNvSpPr txBox="1"/>
          <p:nvPr/>
        </p:nvSpPr>
        <p:spPr>
          <a:xfrm>
            <a:off x="2211099" y="1137379"/>
            <a:ext cx="6282775" cy="458324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DÉTECTION PRÉCOCE 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ACTION PRÉCOCE  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Calibri"/>
              <a:cs typeface="Calibri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ACCUEILLIR LES ÉMOTIONS  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Calibri"/>
              <a:cs typeface="Calibri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LA JUSTE PROXIMITÉ RELATIONNELLE 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Calibri"/>
              <a:cs typeface="Calibri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COMMUNICATION ADAPTÉE ET ASSERTIVE  </a:t>
            </a:r>
          </a:p>
          <a:p>
            <a:pPr algn="just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426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BCABC41-E0C9-ED3F-FD56-76151687E245}"/>
              </a:ext>
            </a:extLst>
          </p:cNvPr>
          <p:cNvSpPr txBox="1"/>
          <p:nvPr/>
        </p:nvSpPr>
        <p:spPr>
          <a:xfrm>
            <a:off x="9872584" y="0"/>
            <a:ext cx="1843133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Objectifs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BEF38A7-0EFE-BF13-C1A5-81AE2AE607BD}"/>
              </a:ext>
            </a:extLst>
          </p:cNvPr>
          <p:cNvSpPr txBox="1"/>
          <p:nvPr/>
        </p:nvSpPr>
        <p:spPr>
          <a:xfrm>
            <a:off x="7240773" y="779315"/>
            <a:ext cx="4474946" cy="93602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Définissez les objectifs visés par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3887C164-A02C-5DBF-C918-676E890AEE07}"/>
              </a:ext>
            </a:extLst>
          </p:cNvPr>
          <p:cNvSpPr/>
          <p:nvPr/>
        </p:nvSpPr>
        <p:spPr>
          <a:xfrm>
            <a:off x="0" y="9"/>
            <a:ext cx="2496065" cy="2555188"/>
          </a:xfrm>
          <a:custGeom>
            <a:avLst/>
            <a:gdLst>
              <a:gd name="connsiteX0" fmla="*/ 0 w 2255640"/>
              <a:gd name="connsiteY0" fmla="*/ 0 h 2310873"/>
              <a:gd name="connsiteX1" fmla="*/ 2148792 w 2255640"/>
              <a:gd name="connsiteY1" fmla="*/ 0 h 2310873"/>
              <a:gd name="connsiteX2" fmla="*/ 2205557 w 2255640"/>
              <a:gd name="connsiteY2" fmla="*/ 114638 h 2310873"/>
              <a:gd name="connsiteX3" fmla="*/ 2227537 w 2255640"/>
              <a:gd name="connsiteY3" fmla="*/ 541051 h 2310873"/>
              <a:gd name="connsiteX4" fmla="*/ 1168713 w 2255640"/>
              <a:gd name="connsiteY4" fmla="*/ 1335088 h 2310873"/>
              <a:gd name="connsiteX5" fmla="*/ 64258 w 2255640"/>
              <a:gd name="connsiteY5" fmla="*/ 2241037 h 2310873"/>
              <a:gd name="connsiteX6" fmla="*/ 0 w 2255640"/>
              <a:gd name="connsiteY6" fmla="*/ 2310873 h 231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5640" h="2310873">
                <a:moveTo>
                  <a:pt x="0" y="0"/>
                </a:moveTo>
                <a:lnTo>
                  <a:pt x="2148792" y="0"/>
                </a:lnTo>
                <a:lnTo>
                  <a:pt x="2205557" y="114638"/>
                </a:lnTo>
                <a:cubicBezTo>
                  <a:pt x="2261285" y="256730"/>
                  <a:pt x="2273242" y="401357"/>
                  <a:pt x="2227537" y="541051"/>
                </a:cubicBezTo>
                <a:cubicBezTo>
                  <a:pt x="2078390" y="997066"/>
                  <a:pt x="1584868" y="1169890"/>
                  <a:pt x="1168713" y="1335088"/>
                </a:cubicBezTo>
                <a:cubicBezTo>
                  <a:pt x="598391" y="1561532"/>
                  <a:pt x="313138" y="1959670"/>
                  <a:pt x="64258" y="2241037"/>
                </a:cubicBezTo>
                <a:lnTo>
                  <a:pt x="0" y="2310873"/>
                </a:lnTo>
                <a:close/>
              </a:path>
            </a:pathLst>
          </a:custGeom>
          <a:solidFill>
            <a:srgbClr val="FFCA00"/>
          </a:solidFill>
          <a:ln w="604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</p:spTree>
    <p:extLst>
      <p:ext uri="{BB962C8B-B14F-4D97-AF65-F5344CB8AC3E}">
        <p14:creationId xmlns:p14="http://schemas.microsoft.com/office/powerpoint/2010/main" val="92140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D98112A-FC1F-B0EC-702D-9817A46EA044}"/>
              </a:ext>
            </a:extLst>
          </p:cNvPr>
          <p:cNvSpPr txBox="1"/>
          <p:nvPr/>
        </p:nvSpPr>
        <p:spPr>
          <a:xfrm>
            <a:off x="4569356" y="113410"/>
            <a:ext cx="5218095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Méthodes</a:t>
            </a:r>
            <a:r>
              <a:rPr lang="fr-FR" sz="38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 pédagogiques  </a:t>
            </a:r>
            <a:endParaRPr lang="fr-FR" sz="38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3804B4C3-BB6E-50E6-49BA-086A1887BD87}"/>
              </a:ext>
            </a:extLst>
          </p:cNvPr>
          <p:cNvSpPr/>
          <p:nvPr/>
        </p:nvSpPr>
        <p:spPr>
          <a:xfrm>
            <a:off x="10744200" y="5557837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70A2C48-F025-52F8-1B70-85062EA57E04}"/>
              </a:ext>
            </a:extLst>
          </p:cNvPr>
          <p:cNvSpPr txBox="1"/>
          <p:nvPr/>
        </p:nvSpPr>
        <p:spPr>
          <a:xfrm>
            <a:off x="4622191" y="899906"/>
            <a:ext cx="6122009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fr-FR" sz="1400" dirty="0">
                <a:latin typeface="Calibri"/>
                <a:ea typeface="Calibri"/>
                <a:cs typeface="Calibri"/>
              </a:rPr>
              <a:t>Précisez votre méthode pédagogique : É</a:t>
            </a:r>
            <a:r>
              <a:rPr lang="fr-FR" sz="1400" dirty="0">
                <a:latin typeface="Calibri"/>
                <a:ea typeface="Open Sans"/>
                <a:cs typeface="Open Sans"/>
              </a:rPr>
              <a:t>tudes de cas, </a:t>
            </a:r>
            <a:r>
              <a:rPr lang="fr-FR" sz="1400" dirty="0">
                <a:latin typeface="Calibri"/>
                <a:ea typeface="Open Sans"/>
                <a:cs typeface="Calibri"/>
              </a:rPr>
              <a:t> </a:t>
            </a:r>
            <a:r>
              <a:rPr lang="fr-FR" sz="1400" dirty="0">
                <a:latin typeface="Calibri"/>
                <a:ea typeface="Open Sans"/>
                <a:cs typeface="Open Sans"/>
              </a:rPr>
              <a:t>apprentissages par les pairs, </a:t>
            </a:r>
            <a:r>
              <a:rPr lang="fr-FR" sz="1400" dirty="0">
                <a:solidFill>
                  <a:srgbClr val="1F1F1F"/>
                </a:solidFill>
                <a:latin typeface="Calibri"/>
                <a:ea typeface="Open Sans"/>
                <a:cs typeface="Open Sans"/>
              </a:rPr>
              <a:t>ex cathedra, </a:t>
            </a:r>
            <a:r>
              <a:rPr lang="fr-FR" sz="1400" dirty="0">
                <a:latin typeface="Calibri"/>
                <a:ea typeface="Open Sans"/>
                <a:cs typeface="Open Sans"/>
              </a:rPr>
              <a:t>exercices, jeux de rôle, travaux de groupe, mise en situation… </a:t>
            </a:r>
            <a:r>
              <a:rPr lang="fr-FR" sz="1400" dirty="0">
                <a:solidFill>
                  <a:srgbClr val="1F1F1F"/>
                </a:solidFill>
                <a:latin typeface="Calibri"/>
                <a:ea typeface="Open Sans"/>
                <a:cs typeface="Open Sans"/>
              </a:rPr>
              <a:t>…</a:t>
            </a:r>
            <a:endParaRPr lang="fr-FR" sz="1400" dirty="0">
              <a:latin typeface="Calibri"/>
              <a:ea typeface="Calibri"/>
              <a:cs typeface="Calibri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DFEBFE5-09B1-EE74-BA8D-78508A1C7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136021" cy="281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05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F9102B3-1FBE-BE73-9D0A-B08ED17D414D}"/>
              </a:ext>
            </a:extLst>
          </p:cNvPr>
          <p:cNvSpPr txBox="1"/>
          <p:nvPr/>
        </p:nvSpPr>
        <p:spPr>
          <a:xfrm>
            <a:off x="277433" y="-34724"/>
            <a:ext cx="5691302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Ressources et bibliographie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C1EF5A-4DF1-FFBA-2584-9A9B6ECE0D01}"/>
              </a:ext>
            </a:extLst>
          </p:cNvPr>
          <p:cNvSpPr txBox="1"/>
          <p:nvPr/>
        </p:nvSpPr>
        <p:spPr>
          <a:xfrm>
            <a:off x="277433" y="823329"/>
            <a:ext cx="7133460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Précisez les médias, outils pédagogiques et/ou ressources bibliographiques (assimilables à une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evidence</a:t>
            </a:r>
            <a:r>
              <a:rPr lang="fr-FR" sz="1400" dirty="0">
                <a:latin typeface="Calibri"/>
                <a:ea typeface="Calibri"/>
                <a:cs typeface="Calibri"/>
              </a:rPr>
              <a:t>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based</a:t>
            </a:r>
            <a:r>
              <a:rPr lang="fr-FR" sz="1400" dirty="0">
                <a:latin typeface="Calibri"/>
                <a:ea typeface="Calibri"/>
                <a:cs typeface="Calibri"/>
              </a:rPr>
              <a:t> practice) auxquels vous avez recours dans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F7617850-6D16-C710-21CA-EBE58AFC2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821777">
            <a:off x="6988072" y="3894715"/>
            <a:ext cx="9686127" cy="683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75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1261</TotalTime>
  <Words>320</Words>
  <Application>Microsoft Macintosh PowerPoint</Application>
  <PresentationFormat>Grand écran</PresentationFormat>
  <Paragraphs>59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Thème Office 2013 – 2022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Slide Factory</Manager>
  <Company>Walkin' Out!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 Factory</dc:creator>
  <cp:lastModifiedBy>Communications Psynam</cp:lastModifiedBy>
  <cp:revision>8</cp:revision>
  <dcterms:created xsi:type="dcterms:W3CDTF">2018-11-06T00:42:49Z</dcterms:created>
  <dcterms:modified xsi:type="dcterms:W3CDTF">2024-12-04T15:32:05Z</dcterms:modified>
</cp:coreProperties>
</file>